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7"/>
  </p:notesMasterIdLst>
  <p:sldIdLst>
    <p:sldId id="256" r:id="rId2"/>
    <p:sldId id="275" r:id="rId3"/>
    <p:sldId id="273" r:id="rId4"/>
    <p:sldId id="257" r:id="rId5"/>
    <p:sldId id="258" r:id="rId6"/>
    <p:sldId id="259" r:id="rId7"/>
    <p:sldId id="262" r:id="rId8"/>
    <p:sldId id="263" r:id="rId9"/>
    <p:sldId id="266" r:id="rId10"/>
    <p:sldId id="268" r:id="rId11"/>
    <p:sldId id="277" r:id="rId12"/>
    <p:sldId id="276" r:id="rId13"/>
    <p:sldId id="270" r:id="rId14"/>
    <p:sldId id="271" r:id="rId15"/>
    <p:sldId id="274" r:id="rId16"/>
  </p:sldIdLst>
  <p:sldSz cx="9144000" cy="5143500" type="screen16x9"/>
  <p:notesSz cx="6858000" cy="9144000"/>
  <p:embeddedFontLst>
    <p:embeddedFont>
      <p:font typeface="Bree Serif" panose="020B0604020202020204" charset="0"/>
      <p:regular r:id="rId18"/>
    </p:embeddedFont>
    <p:embeddedFont>
      <p:font typeface="Impact" panose="020B0806030902050204" pitchFamily="34" charset="0"/>
      <p:regular r:id="rId19"/>
    </p:embeddedFont>
    <p:embeddedFont>
      <p:font typeface="Roboto Black" panose="020B0604020202020204" charset="0"/>
      <p:bold r:id="rId20"/>
      <p:boldItalic r:id="rId21"/>
    </p:embeddedFont>
    <p:embeddedFont>
      <p:font typeface="Roboto Light" panose="020B0604020202020204" charset="0"/>
      <p:regular r:id="rId22"/>
      <p:bold r:id="rId23"/>
      <p:italic r:id="rId24"/>
      <p:boldItalic r:id="rId25"/>
    </p:embeddedFont>
    <p:embeddedFont>
      <p:font typeface="Roboto Mono Regular" panose="020B0604020202020204" charset="0"/>
      <p:regular r:id="rId26"/>
      <p:bold r:id="rId27"/>
      <p:italic r:id="rId28"/>
      <p:boldItalic r:id="rId29"/>
    </p:embeddedFont>
    <p:embeddedFont>
      <p:font typeface="Roboto Thin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gif>
</file>

<file path=ppt/media/image2.jpg>
</file>

<file path=ppt/media/image3.jpg>
</file>

<file path=ppt/media/image4.jpg>
</file>

<file path=ppt/media/image5.jpg>
</file>

<file path=ppt/media/image6.gi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6836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18091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5bb3dc62fd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5bb3dc62fd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6" r:id="rId7"/>
    <p:sldLayoutId id="2147483657" r:id="rId8"/>
    <p:sldLayoutId id="2147483660" r:id="rId9"/>
    <p:sldLayoutId id="214748366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4963185" y="4008069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J.A.R.V.I.S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CHATBOT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07" name="Google Shape;107;p20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0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0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0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0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0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0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0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0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0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0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0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0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0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0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0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0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0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0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0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0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0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0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0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0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0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0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0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0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0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0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0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0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0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0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0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0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0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0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0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0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0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0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0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0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0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221698" y="4488364"/>
            <a:ext cx="3034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 CSCI-201 PROJECT </a:t>
            </a:r>
            <a:br>
              <a:rPr lang="en-US" dirty="0">
                <a:solidFill>
                  <a:schemeClr val="accent1"/>
                </a:solidFill>
              </a:rPr>
            </a:br>
            <a:endParaRPr lang="en-US" dirty="0"/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32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libraries Imported </a:t>
            </a:r>
            <a:endParaRPr dirty="0"/>
          </a:p>
        </p:txBody>
      </p:sp>
      <p:sp>
        <p:nvSpPr>
          <p:cNvPr id="663" name="Google Shape;663;p32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4" name="Google Shape;694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041" y="1630443"/>
            <a:ext cx="3750366" cy="2490984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32"/>
          <p:cNvSpPr txBox="1">
            <a:spLocks noGrp="1"/>
          </p:cNvSpPr>
          <p:nvPr>
            <p:ph type="ctrTitle"/>
          </p:nvPr>
        </p:nvSpPr>
        <p:spPr>
          <a:xfrm>
            <a:off x="311700" y="296508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How it works?</a:t>
            </a:r>
            <a:endParaRPr dirty="0"/>
          </a:p>
        </p:txBody>
      </p:sp>
      <p:cxnSp>
        <p:nvCxnSpPr>
          <p:cNvPr id="694" name="Google Shape;694;p32"/>
          <p:cNvCxnSpPr/>
          <p:nvPr/>
        </p:nvCxnSpPr>
        <p:spPr>
          <a:xfrm>
            <a:off x="311700" y="843658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51655B77-8E20-400A-BC9F-F64505E33F53}"/>
              </a:ext>
            </a:extLst>
          </p:cNvPr>
          <p:cNvSpPr/>
          <p:nvPr/>
        </p:nvSpPr>
        <p:spPr>
          <a:xfrm>
            <a:off x="2903220" y="1060197"/>
            <a:ext cx="835152" cy="5364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Start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15C0168-527E-4225-8CCF-5EDB2C2BDA29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3320796" y="1596645"/>
            <a:ext cx="0" cy="189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AFFA5731-CB9B-4AF0-8EE1-8DD7B1433DAE}"/>
              </a:ext>
            </a:extLst>
          </p:cNvPr>
          <p:cNvSpPr/>
          <p:nvPr/>
        </p:nvSpPr>
        <p:spPr>
          <a:xfrm>
            <a:off x="2812542" y="1806155"/>
            <a:ext cx="1069848" cy="252853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rgbClr val="002060"/>
                </a:solidFill>
              </a:rPr>
              <a:t>Str </a:t>
            </a:r>
            <a:r>
              <a:rPr lang="en-US" sz="800" dirty="0" err="1">
                <a:solidFill>
                  <a:srgbClr val="002060"/>
                </a:solidFill>
              </a:rPr>
              <a:t>userInput</a:t>
            </a:r>
            <a:endParaRPr lang="en-US" sz="800" dirty="0">
              <a:solidFill>
                <a:srgbClr val="00206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E35B99D-BB61-430C-A687-59F13DB76A62}"/>
              </a:ext>
            </a:extLst>
          </p:cNvPr>
          <p:cNvSpPr/>
          <p:nvPr/>
        </p:nvSpPr>
        <p:spPr>
          <a:xfrm>
            <a:off x="2898266" y="4252698"/>
            <a:ext cx="835152" cy="5364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End</a:t>
            </a: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1549476E-E895-4030-8836-39EC023E0FC1}"/>
              </a:ext>
            </a:extLst>
          </p:cNvPr>
          <p:cNvSpPr/>
          <p:nvPr/>
        </p:nvSpPr>
        <p:spPr>
          <a:xfrm>
            <a:off x="2705480" y="3044438"/>
            <a:ext cx="1220724" cy="52648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rgbClr val="002060"/>
                </a:solidFill>
              </a:rPr>
              <a:t>i</a:t>
            </a:r>
            <a:r>
              <a:rPr lang="en-US" sz="800" dirty="0">
                <a:solidFill>
                  <a:srgbClr val="002060"/>
                </a:solidFill>
              </a:rPr>
              <a:t> = </a:t>
            </a:r>
            <a:r>
              <a:rPr lang="en-US" sz="800" dirty="0" err="1">
                <a:solidFill>
                  <a:srgbClr val="002060"/>
                </a:solidFill>
              </a:rPr>
              <a:t>len</a:t>
            </a:r>
            <a:r>
              <a:rPr lang="en-US" sz="800" dirty="0">
                <a:solidFill>
                  <a:srgbClr val="002060"/>
                </a:solidFill>
              </a:rPr>
              <a:t>(L)</a:t>
            </a:r>
          </a:p>
        </p:txBody>
      </p: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9B61DCD8-442D-467F-82D5-AF9E6DE756FF}"/>
              </a:ext>
            </a:extLst>
          </p:cNvPr>
          <p:cNvSpPr/>
          <p:nvPr/>
        </p:nvSpPr>
        <p:spPr>
          <a:xfrm>
            <a:off x="2920126" y="3787947"/>
            <a:ext cx="791432" cy="285265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2060"/>
                </a:solidFill>
              </a:rPr>
              <a:t>Search()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C74CEF-41C6-4248-A92B-E4AE58A14D80}"/>
              </a:ext>
            </a:extLst>
          </p:cNvPr>
          <p:cNvSpPr/>
          <p:nvPr/>
        </p:nvSpPr>
        <p:spPr>
          <a:xfrm>
            <a:off x="2630041" y="2224053"/>
            <a:ext cx="1371601" cy="3476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2060"/>
                </a:solidFill>
              </a:rPr>
              <a:t>L=</a:t>
            </a:r>
            <a:r>
              <a:rPr lang="en-US" sz="800" dirty="0" err="1">
                <a:solidFill>
                  <a:srgbClr val="002060"/>
                </a:solidFill>
              </a:rPr>
              <a:t>userInput.upper</a:t>
            </a:r>
            <a:r>
              <a:rPr lang="en-US" sz="800" dirty="0">
                <a:solidFill>
                  <a:srgbClr val="002060"/>
                </a:solidFill>
              </a:rPr>
              <a:t>().split()</a:t>
            </a:r>
          </a:p>
          <a:p>
            <a:pPr algn="ctr"/>
            <a:r>
              <a:rPr lang="en-US" sz="800" dirty="0">
                <a:solidFill>
                  <a:srgbClr val="002060"/>
                </a:solidFill>
              </a:rPr>
              <a:t>Int </a:t>
            </a:r>
            <a:r>
              <a:rPr lang="en-US" sz="800" dirty="0" err="1">
                <a:solidFill>
                  <a:srgbClr val="002060"/>
                </a:solidFill>
              </a:rPr>
              <a:t>i</a:t>
            </a:r>
            <a:r>
              <a:rPr lang="en-US" sz="800" dirty="0">
                <a:solidFill>
                  <a:srgbClr val="002060"/>
                </a:solidFill>
              </a:rPr>
              <a:t> = 0</a:t>
            </a:r>
          </a:p>
        </p:txBody>
      </p:sp>
      <p:sp>
        <p:nvSpPr>
          <p:cNvPr id="29" name="Diamond 28">
            <a:extLst>
              <a:ext uri="{FF2B5EF4-FFF2-40B4-BE49-F238E27FC236}">
                <a16:creationId xmlns:a16="http://schemas.microsoft.com/office/drawing/2014/main" id="{156EB7AF-C915-49CB-8626-3B49C2ECC0C0}"/>
              </a:ext>
            </a:extLst>
          </p:cNvPr>
          <p:cNvSpPr/>
          <p:nvPr/>
        </p:nvSpPr>
        <p:spPr>
          <a:xfrm>
            <a:off x="4257325" y="3005539"/>
            <a:ext cx="1541495" cy="6066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2060"/>
                </a:solidFill>
              </a:rPr>
              <a:t>L[0]=“Movie”</a:t>
            </a:r>
          </a:p>
        </p:txBody>
      </p: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1695D4E4-0861-4BEF-A60B-5009EB013BFE}"/>
              </a:ext>
            </a:extLst>
          </p:cNvPr>
          <p:cNvSpPr/>
          <p:nvPr/>
        </p:nvSpPr>
        <p:spPr>
          <a:xfrm>
            <a:off x="4279651" y="3809583"/>
            <a:ext cx="1486298" cy="285265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rgbClr val="002060"/>
                </a:solidFill>
              </a:rPr>
              <a:t>Recommend_movie</a:t>
            </a:r>
            <a:r>
              <a:rPr lang="en-US" sz="800" dirty="0">
                <a:solidFill>
                  <a:srgbClr val="002060"/>
                </a:solidFill>
              </a:rPr>
              <a:t>()</a:t>
            </a:r>
          </a:p>
        </p:txBody>
      </p:sp>
      <p:sp>
        <p:nvSpPr>
          <p:cNvPr id="31" name="Diamond 30">
            <a:extLst>
              <a:ext uri="{FF2B5EF4-FFF2-40B4-BE49-F238E27FC236}">
                <a16:creationId xmlns:a16="http://schemas.microsoft.com/office/drawing/2014/main" id="{1BE70734-CDFA-4E37-97F2-A06A6845B8CE}"/>
              </a:ext>
            </a:extLst>
          </p:cNvPr>
          <p:cNvSpPr/>
          <p:nvPr/>
        </p:nvSpPr>
        <p:spPr>
          <a:xfrm>
            <a:off x="6061995" y="3005538"/>
            <a:ext cx="1642301" cy="6066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2060"/>
                </a:solidFill>
              </a:rPr>
              <a:t>L[0]=“Corona”</a:t>
            </a:r>
          </a:p>
        </p:txBody>
      </p:sp>
      <p:sp>
        <p:nvSpPr>
          <p:cNvPr id="32" name="Parallelogram 31">
            <a:extLst>
              <a:ext uri="{FF2B5EF4-FFF2-40B4-BE49-F238E27FC236}">
                <a16:creationId xmlns:a16="http://schemas.microsoft.com/office/drawing/2014/main" id="{A734CED0-1977-40F8-801B-0C94C24C5E2A}"/>
              </a:ext>
            </a:extLst>
          </p:cNvPr>
          <p:cNvSpPr/>
          <p:nvPr/>
        </p:nvSpPr>
        <p:spPr>
          <a:xfrm>
            <a:off x="6487429" y="3809583"/>
            <a:ext cx="791432" cy="285265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rgbClr val="002060"/>
                </a:solidFill>
              </a:rPr>
              <a:t>Covid</a:t>
            </a:r>
            <a:r>
              <a:rPr lang="en-US" sz="800" dirty="0">
                <a:solidFill>
                  <a:srgbClr val="002060"/>
                </a:solidFill>
              </a:rPr>
              <a:t>()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B366C86-E165-40DD-A166-B4C66E630EA3}"/>
              </a:ext>
            </a:extLst>
          </p:cNvPr>
          <p:cNvSpPr/>
          <p:nvPr/>
        </p:nvSpPr>
        <p:spPr>
          <a:xfrm>
            <a:off x="7967471" y="3134989"/>
            <a:ext cx="497173" cy="3476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rgbClr val="002060"/>
                </a:solidFill>
              </a:rPr>
              <a:t>i</a:t>
            </a:r>
            <a:r>
              <a:rPr lang="en-US" sz="1000" dirty="0">
                <a:solidFill>
                  <a:srgbClr val="002060"/>
                </a:solidFill>
              </a:rPr>
              <a:t>++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8C4C894-FD10-490E-B13B-0508E184773E}"/>
              </a:ext>
            </a:extLst>
          </p:cNvPr>
          <p:cNvCxnSpPr>
            <a:cxnSpLocks/>
            <a:stCxn id="20" idx="2"/>
            <a:endCxn id="18" idx="0"/>
          </p:cNvCxnSpPr>
          <p:nvPr/>
        </p:nvCxnSpPr>
        <p:spPr>
          <a:xfrm>
            <a:off x="3315842" y="2571750"/>
            <a:ext cx="0" cy="472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0DC69F7-4D23-4DAD-9C10-EE0FEA34786F}"/>
              </a:ext>
            </a:extLst>
          </p:cNvPr>
          <p:cNvCxnSpPr>
            <a:stCxn id="11" idx="3"/>
            <a:endCxn id="20" idx="0"/>
          </p:cNvCxnSpPr>
          <p:nvPr/>
        </p:nvCxnSpPr>
        <p:spPr>
          <a:xfrm flipH="1">
            <a:off x="3315842" y="2059008"/>
            <a:ext cx="17" cy="1650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E852F0-4548-43CE-94E6-1B41FA65C47C}"/>
              </a:ext>
            </a:extLst>
          </p:cNvPr>
          <p:cNvCxnSpPr>
            <a:stCxn id="18" idx="3"/>
            <a:endCxn id="29" idx="1"/>
          </p:cNvCxnSpPr>
          <p:nvPr/>
        </p:nvCxnSpPr>
        <p:spPr>
          <a:xfrm>
            <a:off x="3926204" y="3307678"/>
            <a:ext cx="331121" cy="1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A752341-B34E-4FB5-8DAE-D6CE06FBBA8D}"/>
              </a:ext>
            </a:extLst>
          </p:cNvPr>
          <p:cNvCxnSpPr>
            <a:stCxn id="29" idx="3"/>
            <a:endCxn id="31" idx="1"/>
          </p:cNvCxnSpPr>
          <p:nvPr/>
        </p:nvCxnSpPr>
        <p:spPr>
          <a:xfrm flipV="1">
            <a:off x="5798820" y="3308838"/>
            <a:ext cx="26317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4EE6EC0-921F-47D0-A976-2F097200093C}"/>
              </a:ext>
            </a:extLst>
          </p:cNvPr>
          <p:cNvCxnSpPr>
            <a:stCxn id="31" idx="3"/>
            <a:endCxn id="33" idx="1"/>
          </p:cNvCxnSpPr>
          <p:nvPr/>
        </p:nvCxnSpPr>
        <p:spPr>
          <a:xfrm>
            <a:off x="7704296" y="3308838"/>
            <a:ext cx="2631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0D413C0-5C8C-481C-AED4-09F6CFB50909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8216058" y="2808094"/>
            <a:ext cx="0" cy="3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AF86427-EC86-4C43-9A0F-BABCA422EA57}"/>
              </a:ext>
            </a:extLst>
          </p:cNvPr>
          <p:cNvCxnSpPr/>
          <p:nvPr/>
        </p:nvCxnSpPr>
        <p:spPr>
          <a:xfrm flipH="1">
            <a:off x="3315841" y="2808094"/>
            <a:ext cx="49002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DF52CDA-FADC-4541-8276-7308D59EF5B5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 flipH="1">
            <a:off x="5022800" y="3612139"/>
            <a:ext cx="5273" cy="197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374856F-08C7-440B-81E6-C2A4F2F421AD}"/>
              </a:ext>
            </a:extLst>
          </p:cNvPr>
          <p:cNvCxnSpPr>
            <a:stCxn id="31" idx="2"/>
            <a:endCxn id="32" idx="0"/>
          </p:cNvCxnSpPr>
          <p:nvPr/>
        </p:nvCxnSpPr>
        <p:spPr>
          <a:xfrm flipH="1">
            <a:off x="6883145" y="3612138"/>
            <a:ext cx="1" cy="197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A56EA1CA-11C0-4ADA-AF95-DC14B738DBAB}"/>
              </a:ext>
            </a:extLst>
          </p:cNvPr>
          <p:cNvCxnSpPr>
            <a:stCxn id="18" idx="2"/>
            <a:endCxn id="26" idx="0"/>
          </p:cNvCxnSpPr>
          <p:nvPr/>
        </p:nvCxnSpPr>
        <p:spPr>
          <a:xfrm>
            <a:off x="3315842" y="3570918"/>
            <a:ext cx="0" cy="21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29849BC7-6D81-4328-AE1E-1C6647FA1583}"/>
              </a:ext>
            </a:extLst>
          </p:cNvPr>
          <p:cNvCxnSpPr>
            <a:stCxn id="26" idx="4"/>
            <a:endCxn id="21" idx="0"/>
          </p:cNvCxnSpPr>
          <p:nvPr/>
        </p:nvCxnSpPr>
        <p:spPr>
          <a:xfrm>
            <a:off x="3315842" y="4073212"/>
            <a:ext cx="0" cy="179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8" name="Straight Arrow Connector 647">
            <a:extLst>
              <a:ext uri="{FF2B5EF4-FFF2-40B4-BE49-F238E27FC236}">
                <a16:creationId xmlns:a16="http://schemas.microsoft.com/office/drawing/2014/main" id="{73FC4A6C-1B83-42E5-B036-F9B1BAB7010A}"/>
              </a:ext>
            </a:extLst>
          </p:cNvPr>
          <p:cNvCxnSpPr>
            <a:endCxn id="21" idx="6"/>
          </p:cNvCxnSpPr>
          <p:nvPr/>
        </p:nvCxnSpPr>
        <p:spPr>
          <a:xfrm flipH="1">
            <a:off x="3733418" y="4520922"/>
            <a:ext cx="31497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0" name="Straight Arrow Connector 649">
            <a:extLst>
              <a:ext uri="{FF2B5EF4-FFF2-40B4-BE49-F238E27FC236}">
                <a16:creationId xmlns:a16="http://schemas.microsoft.com/office/drawing/2014/main" id="{C04DAC93-F09D-4FDB-B00A-470542AD83E0}"/>
              </a:ext>
            </a:extLst>
          </p:cNvPr>
          <p:cNvCxnSpPr>
            <a:stCxn id="30" idx="4"/>
          </p:cNvCxnSpPr>
          <p:nvPr/>
        </p:nvCxnSpPr>
        <p:spPr>
          <a:xfrm>
            <a:off x="5022800" y="4094848"/>
            <a:ext cx="0" cy="426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2" name="Straight Arrow Connector 651">
            <a:extLst>
              <a:ext uri="{FF2B5EF4-FFF2-40B4-BE49-F238E27FC236}">
                <a16:creationId xmlns:a16="http://schemas.microsoft.com/office/drawing/2014/main" id="{408B65D3-7749-41CC-8B45-2F57E507ED69}"/>
              </a:ext>
            </a:extLst>
          </p:cNvPr>
          <p:cNvCxnSpPr>
            <a:stCxn id="32" idx="4"/>
          </p:cNvCxnSpPr>
          <p:nvPr/>
        </p:nvCxnSpPr>
        <p:spPr>
          <a:xfrm>
            <a:off x="6883145" y="4094848"/>
            <a:ext cx="0" cy="426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3" name="TextBox 652">
            <a:extLst>
              <a:ext uri="{FF2B5EF4-FFF2-40B4-BE49-F238E27FC236}">
                <a16:creationId xmlns:a16="http://schemas.microsoft.com/office/drawing/2014/main" id="{9218B36A-555B-456B-913B-86DA51C0FB96}"/>
              </a:ext>
            </a:extLst>
          </p:cNvPr>
          <p:cNvSpPr txBox="1"/>
          <p:nvPr/>
        </p:nvSpPr>
        <p:spPr>
          <a:xfrm>
            <a:off x="3272008" y="3534960"/>
            <a:ext cx="42671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yes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518C64D-3738-4316-BE1E-A2098E465698}"/>
              </a:ext>
            </a:extLst>
          </p:cNvPr>
          <p:cNvSpPr txBox="1"/>
          <p:nvPr/>
        </p:nvSpPr>
        <p:spPr>
          <a:xfrm>
            <a:off x="5029767" y="3567749"/>
            <a:ext cx="42671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yes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5027D23-3CF0-4119-80A2-97FD4B719622}"/>
              </a:ext>
            </a:extLst>
          </p:cNvPr>
          <p:cNvSpPr txBox="1"/>
          <p:nvPr/>
        </p:nvSpPr>
        <p:spPr>
          <a:xfrm>
            <a:off x="6852648" y="3584063"/>
            <a:ext cx="42671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yes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F2842E3-141E-49F7-901D-15B52BED2847}"/>
              </a:ext>
            </a:extLst>
          </p:cNvPr>
          <p:cNvSpPr txBox="1"/>
          <p:nvPr/>
        </p:nvSpPr>
        <p:spPr>
          <a:xfrm>
            <a:off x="3912378" y="3119137"/>
            <a:ext cx="42671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No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6A929D1-1487-432A-9E10-E95B015532DD}"/>
              </a:ext>
            </a:extLst>
          </p:cNvPr>
          <p:cNvSpPr txBox="1"/>
          <p:nvPr/>
        </p:nvSpPr>
        <p:spPr>
          <a:xfrm>
            <a:off x="5765949" y="3108691"/>
            <a:ext cx="42671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598572005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4" name="Google Shape;694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Instruction To Use J.A.R.V.I.S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409" y="1251150"/>
            <a:ext cx="7752248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First install the needed Libraries in the previous slide then ,</a:t>
            </a:r>
          </a:p>
          <a:p>
            <a:r>
              <a:rPr lang="en-US" b="1" dirty="0">
                <a:solidFill>
                  <a:schemeClr val="bg1"/>
                </a:solidFill>
              </a:rPr>
              <a:t>Try asking Jarvis this stuff:</a:t>
            </a:r>
            <a:endParaRPr lang="en-US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Encode a message using ceaser cypher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Decode a message using ceaser cypher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Covid-19 information of every country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Recommend a movie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Search or calculate anything (</a:t>
            </a:r>
            <a:r>
              <a:rPr lang="en-US" i="1" dirty="0">
                <a:solidFill>
                  <a:schemeClr val="bg1"/>
                </a:solidFill>
              </a:rPr>
              <a:t>Jarvis will search for the answer on Wolfram alpha or (Wikipedia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pPr lvl="0"/>
            <a:endParaRPr lang="en-US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Ask it questions such as: Rhonda has 12 marbles more than Douglas. Douglas has 6 marbles more than Bertha. Rhonda has twice as many marbles as Bertha has. How many marbles does Douglas have?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619978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STAGES</a:t>
            </a:r>
            <a:endParaRPr/>
          </a:p>
        </p:txBody>
      </p:sp>
      <p:sp>
        <p:nvSpPr>
          <p:cNvPr id="748" name="Google Shape;748;p34"/>
          <p:cNvSpPr/>
          <p:nvPr/>
        </p:nvSpPr>
        <p:spPr>
          <a:xfrm>
            <a:off x="4346435" y="4146005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34"/>
          <p:cNvSpPr/>
          <p:nvPr/>
        </p:nvSpPr>
        <p:spPr>
          <a:xfrm>
            <a:off x="4402857" y="4191782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0E2A47"/>
          </a:solidFill>
          <a:ln w="19350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4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4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2" name="Google Shape;752;p34"/>
          <p:cNvSpPr/>
          <p:nvPr/>
        </p:nvSpPr>
        <p:spPr>
          <a:xfrm>
            <a:off x="3124390" y="2917872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4"/>
          <p:cNvSpPr/>
          <p:nvPr/>
        </p:nvSpPr>
        <p:spPr>
          <a:xfrm>
            <a:off x="2931510" y="2335050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4"/>
          <p:cNvSpPr/>
          <p:nvPr/>
        </p:nvSpPr>
        <p:spPr>
          <a:xfrm>
            <a:off x="3797852" y="2496843"/>
            <a:ext cx="1932620" cy="998050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4"/>
          <p:cNvSpPr/>
          <p:nvPr/>
        </p:nvSpPr>
        <p:spPr>
          <a:xfrm>
            <a:off x="2689247" y="1962553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34"/>
          <p:cNvSpPr/>
          <p:nvPr/>
        </p:nvSpPr>
        <p:spPr>
          <a:xfrm>
            <a:off x="4453867" y="3595260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4"/>
          <p:cNvSpPr/>
          <p:nvPr/>
        </p:nvSpPr>
        <p:spPr>
          <a:xfrm>
            <a:off x="3631915" y="3774044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4"/>
          <p:cNvSpPr/>
          <p:nvPr/>
        </p:nvSpPr>
        <p:spPr>
          <a:xfrm>
            <a:off x="4412611" y="3774044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4"/>
          <p:cNvSpPr/>
          <p:nvPr/>
        </p:nvSpPr>
        <p:spPr>
          <a:xfrm>
            <a:off x="4441236" y="3917546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4"/>
          <p:cNvSpPr/>
          <p:nvPr/>
        </p:nvSpPr>
        <p:spPr>
          <a:xfrm>
            <a:off x="4412611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4"/>
          <p:cNvSpPr/>
          <p:nvPr/>
        </p:nvSpPr>
        <p:spPr>
          <a:xfrm>
            <a:off x="4791332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4"/>
          <p:cNvSpPr/>
          <p:nvPr/>
        </p:nvSpPr>
        <p:spPr>
          <a:xfrm>
            <a:off x="3813811" y="3207003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4"/>
          <p:cNvSpPr/>
          <p:nvPr/>
        </p:nvSpPr>
        <p:spPr>
          <a:xfrm>
            <a:off x="3111523" y="2905421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4"/>
          <p:cNvSpPr/>
          <p:nvPr/>
        </p:nvSpPr>
        <p:spPr>
          <a:xfrm>
            <a:off x="3506441" y="195051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4"/>
          <p:cNvSpPr/>
          <p:nvPr/>
        </p:nvSpPr>
        <p:spPr>
          <a:xfrm>
            <a:off x="2676816" y="231016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4"/>
          <p:cNvSpPr/>
          <p:nvPr/>
        </p:nvSpPr>
        <p:spPr>
          <a:xfrm>
            <a:off x="4819741" y="232261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4"/>
          <p:cNvSpPr/>
          <p:nvPr/>
        </p:nvSpPr>
        <p:spPr>
          <a:xfrm>
            <a:off x="5718021" y="2486475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4"/>
          <p:cNvSpPr/>
          <p:nvPr/>
        </p:nvSpPr>
        <p:spPr>
          <a:xfrm>
            <a:off x="6074147" y="3592780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4"/>
          <p:cNvSpPr/>
          <p:nvPr/>
        </p:nvSpPr>
        <p:spPr>
          <a:xfrm>
            <a:off x="5523060" y="3902650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4"/>
          <p:cNvSpPr/>
          <p:nvPr/>
        </p:nvSpPr>
        <p:spPr>
          <a:xfrm>
            <a:off x="5533230" y="2186975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4"/>
          <p:cNvSpPr/>
          <p:nvPr/>
        </p:nvSpPr>
        <p:spPr>
          <a:xfrm>
            <a:off x="5533627" y="1961304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4"/>
          <p:cNvSpPr/>
          <p:nvPr/>
        </p:nvSpPr>
        <p:spPr>
          <a:xfrm>
            <a:off x="5758880" y="1961721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4"/>
          <p:cNvSpPr/>
          <p:nvPr/>
        </p:nvSpPr>
        <p:spPr>
          <a:xfrm>
            <a:off x="5758880" y="2187391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4"/>
          <p:cNvSpPr/>
          <p:nvPr/>
        </p:nvSpPr>
        <p:spPr>
          <a:xfrm>
            <a:off x="3533820" y="1402550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4"/>
          <p:cNvSpPr/>
          <p:nvPr/>
        </p:nvSpPr>
        <p:spPr>
          <a:xfrm>
            <a:off x="4065023" y="1536897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4"/>
          <p:cNvSpPr/>
          <p:nvPr/>
        </p:nvSpPr>
        <p:spPr>
          <a:xfrm>
            <a:off x="5188093" y="1744357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4"/>
          <p:cNvSpPr/>
          <p:nvPr/>
        </p:nvSpPr>
        <p:spPr>
          <a:xfrm>
            <a:off x="5168701" y="1888170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4"/>
          <p:cNvSpPr/>
          <p:nvPr/>
        </p:nvSpPr>
        <p:spPr>
          <a:xfrm>
            <a:off x="3388620" y="1625723"/>
            <a:ext cx="260520" cy="260520"/>
          </a:xfrm>
          <a:custGeom>
            <a:avLst/>
            <a:gdLst/>
            <a:ahLst/>
            <a:cxnLst/>
            <a:rect l="l" t="t" r="r" b="b"/>
            <a:pathLst>
              <a:path w="13141" h="13141" extrusionOk="0">
                <a:moveTo>
                  <a:pt x="6571" y="1151"/>
                </a:moveTo>
                <a:cubicBezTo>
                  <a:pt x="9584" y="1151"/>
                  <a:pt x="12011" y="3599"/>
                  <a:pt x="12011" y="6592"/>
                </a:cubicBezTo>
                <a:cubicBezTo>
                  <a:pt x="12011" y="9605"/>
                  <a:pt x="9584" y="12032"/>
                  <a:pt x="6571" y="12032"/>
                </a:cubicBezTo>
                <a:cubicBezTo>
                  <a:pt x="3558" y="12032"/>
                  <a:pt x="1131" y="9605"/>
                  <a:pt x="1131" y="6592"/>
                </a:cubicBezTo>
                <a:cubicBezTo>
                  <a:pt x="1131" y="3599"/>
                  <a:pt x="3558" y="1151"/>
                  <a:pt x="6571" y="1151"/>
                </a:cubicBezTo>
                <a:close/>
                <a:moveTo>
                  <a:pt x="6571" y="1"/>
                </a:moveTo>
                <a:cubicBezTo>
                  <a:pt x="2930" y="1"/>
                  <a:pt x="1" y="2930"/>
                  <a:pt x="1" y="6571"/>
                </a:cubicBezTo>
                <a:cubicBezTo>
                  <a:pt x="1" y="10211"/>
                  <a:pt x="2930" y="13141"/>
                  <a:pt x="6571" y="13141"/>
                </a:cubicBezTo>
                <a:cubicBezTo>
                  <a:pt x="10212" y="13141"/>
                  <a:pt x="13141" y="10211"/>
                  <a:pt x="13141" y="6571"/>
                </a:cubicBezTo>
                <a:cubicBezTo>
                  <a:pt x="13141" y="2930"/>
                  <a:pt x="10212" y="1"/>
                  <a:pt x="6571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4"/>
          <p:cNvSpPr/>
          <p:nvPr/>
        </p:nvSpPr>
        <p:spPr>
          <a:xfrm>
            <a:off x="3397343" y="1648125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4"/>
          <p:cNvSpPr/>
          <p:nvPr/>
        </p:nvSpPr>
        <p:spPr>
          <a:xfrm>
            <a:off x="3518871" y="1670111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4"/>
          <p:cNvSpPr/>
          <p:nvPr/>
        </p:nvSpPr>
        <p:spPr>
          <a:xfrm>
            <a:off x="4503232" y="1735237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rgbClr val="48FFD5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4"/>
          <p:cNvSpPr/>
          <p:nvPr/>
        </p:nvSpPr>
        <p:spPr>
          <a:xfrm>
            <a:off x="4090908" y="3286641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4"/>
          <p:cNvSpPr/>
          <p:nvPr/>
        </p:nvSpPr>
        <p:spPr>
          <a:xfrm>
            <a:off x="3659095" y="2851081"/>
            <a:ext cx="334349" cy="290397"/>
          </a:xfrm>
          <a:custGeom>
            <a:avLst/>
            <a:gdLst/>
            <a:ahLst/>
            <a:cxnLst/>
            <a:rect l="l" t="t" r="r" b="b"/>
            <a:pathLst>
              <a:path w="16865" h="14648" extrusionOk="0">
                <a:moveTo>
                  <a:pt x="2720" y="1"/>
                </a:moveTo>
                <a:cubicBezTo>
                  <a:pt x="1235" y="1"/>
                  <a:pt x="0" y="1235"/>
                  <a:pt x="0" y="2721"/>
                </a:cubicBezTo>
                <a:lnTo>
                  <a:pt x="0" y="8956"/>
                </a:lnTo>
                <a:cubicBezTo>
                  <a:pt x="0" y="10442"/>
                  <a:pt x="1235" y="11676"/>
                  <a:pt x="2720" y="11676"/>
                </a:cubicBezTo>
                <a:lnTo>
                  <a:pt x="6696" y="11676"/>
                </a:lnTo>
                <a:lnTo>
                  <a:pt x="7574" y="13162"/>
                </a:lnTo>
                <a:lnTo>
                  <a:pt x="8432" y="14647"/>
                </a:lnTo>
                <a:lnTo>
                  <a:pt x="9290" y="13162"/>
                </a:lnTo>
                <a:lnTo>
                  <a:pt x="10169" y="11676"/>
                </a:lnTo>
                <a:lnTo>
                  <a:pt x="14145" y="11676"/>
                </a:lnTo>
                <a:cubicBezTo>
                  <a:pt x="15630" y="11676"/>
                  <a:pt x="16844" y="10442"/>
                  <a:pt x="16844" y="8956"/>
                </a:cubicBezTo>
                <a:lnTo>
                  <a:pt x="16844" y="2721"/>
                </a:lnTo>
                <a:cubicBezTo>
                  <a:pt x="16865" y="1214"/>
                  <a:pt x="15651" y="1"/>
                  <a:pt x="141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4"/>
          <p:cNvSpPr/>
          <p:nvPr/>
        </p:nvSpPr>
        <p:spPr>
          <a:xfrm>
            <a:off x="5968770" y="3373753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4"/>
          <p:cNvSpPr/>
          <p:nvPr/>
        </p:nvSpPr>
        <p:spPr>
          <a:xfrm>
            <a:off x="5968770" y="3373753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4"/>
          <p:cNvSpPr/>
          <p:nvPr/>
        </p:nvSpPr>
        <p:spPr>
          <a:xfrm>
            <a:off x="2564388" y="2131385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4"/>
          <p:cNvSpPr/>
          <p:nvPr/>
        </p:nvSpPr>
        <p:spPr>
          <a:xfrm>
            <a:off x="2564388" y="2106504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4"/>
          <p:cNvSpPr/>
          <p:nvPr/>
        </p:nvSpPr>
        <p:spPr>
          <a:xfrm>
            <a:off x="5990143" y="2710870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4"/>
          <p:cNvSpPr/>
          <p:nvPr/>
        </p:nvSpPr>
        <p:spPr>
          <a:xfrm>
            <a:off x="4602378" y="2749456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4"/>
          <p:cNvSpPr/>
          <p:nvPr/>
        </p:nvSpPr>
        <p:spPr>
          <a:xfrm>
            <a:off x="4581224" y="2861865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4"/>
          <p:cNvSpPr/>
          <p:nvPr/>
        </p:nvSpPr>
        <p:spPr>
          <a:xfrm>
            <a:off x="4527716" y="2249186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4"/>
          <p:cNvSpPr/>
          <p:nvPr/>
        </p:nvSpPr>
        <p:spPr>
          <a:xfrm>
            <a:off x="4529778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4"/>
          <p:cNvSpPr/>
          <p:nvPr/>
        </p:nvSpPr>
        <p:spPr>
          <a:xfrm>
            <a:off x="4531443" y="2208545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4"/>
          <p:cNvSpPr/>
          <p:nvPr/>
        </p:nvSpPr>
        <p:spPr>
          <a:xfrm>
            <a:off x="4515266" y="2310010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4"/>
          <p:cNvSpPr/>
          <p:nvPr/>
        </p:nvSpPr>
        <p:spPr>
          <a:xfrm>
            <a:off x="4520658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4"/>
          <p:cNvSpPr/>
          <p:nvPr/>
        </p:nvSpPr>
        <p:spPr>
          <a:xfrm>
            <a:off x="4524802" y="2269527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4"/>
          <p:cNvSpPr/>
          <p:nvPr/>
        </p:nvSpPr>
        <p:spPr>
          <a:xfrm>
            <a:off x="4494529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4"/>
          <p:cNvSpPr/>
          <p:nvPr/>
        </p:nvSpPr>
        <p:spPr>
          <a:xfrm>
            <a:off x="4502399" y="2348749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4"/>
          <p:cNvSpPr/>
          <p:nvPr/>
        </p:nvSpPr>
        <p:spPr>
          <a:xfrm>
            <a:off x="4509041" y="2328428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4465485" y="2422162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4"/>
          <p:cNvSpPr/>
          <p:nvPr/>
        </p:nvSpPr>
        <p:spPr>
          <a:xfrm>
            <a:off x="4476686" y="2405112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4"/>
          <p:cNvSpPr/>
          <p:nvPr/>
        </p:nvSpPr>
        <p:spPr>
          <a:xfrm>
            <a:off x="4485806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4"/>
          <p:cNvSpPr/>
          <p:nvPr/>
        </p:nvSpPr>
        <p:spPr>
          <a:xfrm>
            <a:off x="4429819" y="2473192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4"/>
          <p:cNvSpPr/>
          <p:nvPr/>
        </p:nvSpPr>
        <p:spPr>
          <a:xfrm>
            <a:off x="4442250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4"/>
          <p:cNvSpPr/>
          <p:nvPr/>
        </p:nvSpPr>
        <p:spPr>
          <a:xfrm>
            <a:off x="4454700" y="2440381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4"/>
          <p:cNvSpPr/>
          <p:nvPr/>
        </p:nvSpPr>
        <p:spPr>
          <a:xfrm>
            <a:off x="4386680" y="2517580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4"/>
          <p:cNvSpPr/>
          <p:nvPr/>
        </p:nvSpPr>
        <p:spPr>
          <a:xfrm>
            <a:off x="4402024" y="2504258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4"/>
          <p:cNvSpPr/>
          <p:nvPr/>
        </p:nvSpPr>
        <p:spPr>
          <a:xfrm>
            <a:off x="4415704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4"/>
          <p:cNvSpPr/>
          <p:nvPr/>
        </p:nvSpPr>
        <p:spPr>
          <a:xfrm>
            <a:off x="4338148" y="2556577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4"/>
          <p:cNvSpPr/>
          <p:nvPr/>
        </p:nvSpPr>
        <p:spPr>
          <a:xfrm>
            <a:off x="4354741" y="2543710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4"/>
          <p:cNvSpPr/>
          <p:nvPr/>
        </p:nvSpPr>
        <p:spPr>
          <a:xfrm>
            <a:off x="4370919" y="2531676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4"/>
          <p:cNvSpPr/>
          <p:nvPr/>
        </p:nvSpPr>
        <p:spPr>
          <a:xfrm>
            <a:off x="4284620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4"/>
          <p:cNvSpPr/>
          <p:nvPr/>
        </p:nvSpPr>
        <p:spPr>
          <a:xfrm>
            <a:off x="4302879" y="257773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4"/>
          <p:cNvSpPr/>
          <p:nvPr/>
        </p:nvSpPr>
        <p:spPr>
          <a:xfrm>
            <a:off x="4321138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4"/>
          <p:cNvSpPr/>
          <p:nvPr/>
        </p:nvSpPr>
        <p:spPr>
          <a:xfrm>
            <a:off x="4227801" y="2610918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4"/>
          <p:cNvSpPr/>
          <p:nvPr/>
        </p:nvSpPr>
        <p:spPr>
          <a:xfrm>
            <a:off x="4246872" y="2604613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4"/>
          <p:cNvSpPr/>
          <p:nvPr/>
        </p:nvSpPr>
        <p:spPr>
          <a:xfrm>
            <a:off x="4265964" y="2596386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4"/>
          <p:cNvSpPr/>
          <p:nvPr/>
        </p:nvSpPr>
        <p:spPr>
          <a:xfrm>
            <a:off x="4167651" y="2626679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4"/>
          <p:cNvSpPr/>
          <p:nvPr/>
        </p:nvSpPr>
        <p:spPr>
          <a:xfrm>
            <a:off x="4187555" y="2621703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4"/>
          <p:cNvSpPr/>
          <p:nvPr/>
        </p:nvSpPr>
        <p:spPr>
          <a:xfrm>
            <a:off x="4207896" y="2617143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4"/>
          <p:cNvSpPr/>
          <p:nvPr/>
        </p:nvSpPr>
        <p:spPr>
          <a:xfrm>
            <a:off x="4106252" y="2633320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4"/>
          <p:cNvSpPr/>
          <p:nvPr/>
        </p:nvSpPr>
        <p:spPr>
          <a:xfrm>
            <a:off x="4126989" y="2631655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4"/>
          <p:cNvSpPr/>
          <p:nvPr/>
        </p:nvSpPr>
        <p:spPr>
          <a:xfrm>
            <a:off x="4147330" y="2629573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4"/>
          <p:cNvSpPr/>
          <p:nvPr/>
        </p:nvSpPr>
        <p:spPr>
          <a:xfrm>
            <a:off x="4044457" y="2629573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4"/>
          <p:cNvSpPr/>
          <p:nvPr/>
        </p:nvSpPr>
        <p:spPr>
          <a:xfrm>
            <a:off x="4064778" y="2631655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4"/>
          <p:cNvSpPr/>
          <p:nvPr/>
        </p:nvSpPr>
        <p:spPr>
          <a:xfrm>
            <a:off x="4085515" y="2632904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4"/>
          <p:cNvSpPr/>
          <p:nvPr/>
        </p:nvSpPr>
        <p:spPr>
          <a:xfrm>
            <a:off x="3983059" y="2617143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4"/>
          <p:cNvSpPr/>
          <p:nvPr/>
        </p:nvSpPr>
        <p:spPr>
          <a:xfrm>
            <a:off x="4003379" y="2622535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4"/>
          <p:cNvSpPr/>
          <p:nvPr/>
        </p:nvSpPr>
        <p:spPr>
          <a:xfrm>
            <a:off x="4023720" y="2626679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4"/>
          <p:cNvSpPr/>
          <p:nvPr/>
        </p:nvSpPr>
        <p:spPr>
          <a:xfrm>
            <a:off x="3924574" y="2595969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4"/>
          <p:cNvSpPr/>
          <p:nvPr/>
        </p:nvSpPr>
        <p:spPr>
          <a:xfrm>
            <a:off x="3944062" y="2604276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4"/>
          <p:cNvSpPr/>
          <p:nvPr/>
        </p:nvSpPr>
        <p:spPr>
          <a:xfrm>
            <a:off x="3963570" y="2610918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4"/>
          <p:cNvSpPr/>
          <p:nvPr/>
        </p:nvSpPr>
        <p:spPr>
          <a:xfrm>
            <a:off x="3869817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4"/>
          <p:cNvSpPr/>
          <p:nvPr/>
        </p:nvSpPr>
        <p:spPr>
          <a:xfrm>
            <a:off x="3887660" y="2578563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4"/>
          <p:cNvSpPr/>
          <p:nvPr/>
        </p:nvSpPr>
        <p:spPr>
          <a:xfrm>
            <a:off x="3905899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4"/>
          <p:cNvSpPr/>
          <p:nvPr/>
        </p:nvSpPr>
        <p:spPr>
          <a:xfrm>
            <a:off x="3819620" y="2531260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4"/>
          <p:cNvSpPr/>
          <p:nvPr/>
        </p:nvSpPr>
        <p:spPr>
          <a:xfrm>
            <a:off x="3835797" y="2544126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4"/>
          <p:cNvSpPr/>
          <p:nvPr/>
        </p:nvSpPr>
        <p:spPr>
          <a:xfrm>
            <a:off x="3851974" y="255616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4"/>
          <p:cNvSpPr/>
          <p:nvPr/>
        </p:nvSpPr>
        <p:spPr>
          <a:xfrm>
            <a:off x="3774815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4"/>
          <p:cNvSpPr/>
          <p:nvPr/>
        </p:nvSpPr>
        <p:spPr>
          <a:xfrm>
            <a:off x="3788930" y="2503881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4"/>
          <p:cNvSpPr/>
          <p:nvPr/>
        </p:nvSpPr>
        <p:spPr>
          <a:xfrm>
            <a:off x="3803859" y="2517580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4"/>
          <p:cNvSpPr/>
          <p:nvPr/>
        </p:nvSpPr>
        <p:spPr>
          <a:xfrm>
            <a:off x="3737068" y="2440004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4"/>
          <p:cNvSpPr/>
          <p:nvPr/>
        </p:nvSpPr>
        <p:spPr>
          <a:xfrm>
            <a:off x="3749101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4"/>
          <p:cNvSpPr/>
          <p:nvPr/>
        </p:nvSpPr>
        <p:spPr>
          <a:xfrm>
            <a:off x="3761968" y="2472775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4"/>
          <p:cNvSpPr/>
          <p:nvPr/>
        </p:nvSpPr>
        <p:spPr>
          <a:xfrm>
            <a:off x="3706378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4"/>
          <p:cNvSpPr/>
          <p:nvPr/>
        </p:nvSpPr>
        <p:spPr>
          <a:xfrm>
            <a:off x="3715914" y="2404755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4"/>
          <p:cNvSpPr/>
          <p:nvPr/>
        </p:nvSpPr>
        <p:spPr>
          <a:xfrm>
            <a:off x="3726283" y="2422994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4"/>
          <p:cNvSpPr/>
          <p:nvPr/>
        </p:nvSpPr>
        <p:spPr>
          <a:xfrm>
            <a:off x="3684392" y="2329657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4"/>
          <p:cNvSpPr/>
          <p:nvPr/>
        </p:nvSpPr>
        <p:spPr>
          <a:xfrm>
            <a:off x="3690617" y="2348749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4"/>
          <p:cNvSpPr/>
          <p:nvPr/>
        </p:nvSpPr>
        <p:spPr>
          <a:xfrm>
            <a:off x="3698488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4"/>
          <p:cNvSpPr/>
          <p:nvPr/>
        </p:nvSpPr>
        <p:spPr>
          <a:xfrm>
            <a:off x="3670296" y="2269527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4"/>
          <p:cNvSpPr/>
          <p:nvPr/>
        </p:nvSpPr>
        <p:spPr>
          <a:xfrm>
            <a:off x="3674440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4"/>
          <p:cNvSpPr/>
          <p:nvPr/>
        </p:nvSpPr>
        <p:spPr>
          <a:xfrm>
            <a:off x="3678583" y="2309753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4"/>
          <p:cNvSpPr/>
          <p:nvPr/>
        </p:nvSpPr>
        <p:spPr>
          <a:xfrm>
            <a:off x="3665717" y="2208128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4"/>
          <p:cNvSpPr/>
          <p:nvPr/>
        </p:nvSpPr>
        <p:spPr>
          <a:xfrm>
            <a:off x="3666133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4"/>
          <p:cNvSpPr/>
          <p:nvPr/>
        </p:nvSpPr>
        <p:spPr>
          <a:xfrm>
            <a:off x="3667798" y="2249186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4"/>
          <p:cNvSpPr/>
          <p:nvPr/>
        </p:nvSpPr>
        <p:spPr>
          <a:xfrm>
            <a:off x="3667798" y="1770070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4"/>
          <p:cNvSpPr/>
          <p:nvPr/>
        </p:nvSpPr>
        <p:spPr>
          <a:xfrm>
            <a:off x="3647894" y="2192784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4"/>
          <p:cNvSpPr/>
          <p:nvPr/>
        </p:nvSpPr>
        <p:spPr>
          <a:xfrm>
            <a:off x="4085099" y="2614645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4"/>
          <p:cNvSpPr/>
          <p:nvPr/>
        </p:nvSpPr>
        <p:spPr>
          <a:xfrm>
            <a:off x="4512371" y="2192784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4"/>
          <p:cNvSpPr/>
          <p:nvPr/>
        </p:nvSpPr>
        <p:spPr>
          <a:xfrm>
            <a:off x="3741231" y="1848895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4"/>
          <p:cNvSpPr/>
          <p:nvPr/>
        </p:nvSpPr>
        <p:spPr>
          <a:xfrm>
            <a:off x="4693638" y="2067648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4"/>
          <p:cNvSpPr/>
          <p:nvPr/>
        </p:nvSpPr>
        <p:spPr>
          <a:xfrm>
            <a:off x="4706901" y="2079801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4"/>
          <p:cNvSpPr/>
          <p:nvPr/>
        </p:nvSpPr>
        <p:spPr>
          <a:xfrm>
            <a:off x="2986268" y="2696781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4"/>
          <p:cNvSpPr/>
          <p:nvPr/>
        </p:nvSpPr>
        <p:spPr>
          <a:xfrm>
            <a:off x="3010732" y="2720412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4"/>
          <p:cNvSpPr/>
          <p:nvPr/>
        </p:nvSpPr>
        <p:spPr>
          <a:xfrm>
            <a:off x="3010732" y="2769361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4"/>
          <p:cNvSpPr/>
          <p:nvPr/>
        </p:nvSpPr>
        <p:spPr>
          <a:xfrm>
            <a:off x="3116519" y="2724992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4"/>
          <p:cNvSpPr/>
          <p:nvPr/>
        </p:nvSpPr>
        <p:spPr>
          <a:xfrm>
            <a:off x="3116519" y="274239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4"/>
          <p:cNvSpPr/>
          <p:nvPr/>
        </p:nvSpPr>
        <p:spPr>
          <a:xfrm>
            <a:off x="3116519" y="275940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4"/>
          <p:cNvSpPr/>
          <p:nvPr/>
        </p:nvSpPr>
        <p:spPr>
          <a:xfrm>
            <a:off x="3116519" y="277641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4"/>
          <p:cNvSpPr/>
          <p:nvPr/>
        </p:nvSpPr>
        <p:spPr>
          <a:xfrm>
            <a:off x="3116519" y="279342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4"/>
          <p:cNvSpPr/>
          <p:nvPr/>
        </p:nvSpPr>
        <p:spPr>
          <a:xfrm>
            <a:off x="3116519" y="281043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4"/>
          <p:cNvSpPr/>
          <p:nvPr/>
        </p:nvSpPr>
        <p:spPr>
          <a:xfrm>
            <a:off x="3116519" y="282786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4"/>
          <p:cNvSpPr/>
          <p:nvPr/>
        </p:nvSpPr>
        <p:spPr>
          <a:xfrm>
            <a:off x="3116519" y="284487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4"/>
          <p:cNvSpPr/>
          <p:nvPr/>
        </p:nvSpPr>
        <p:spPr>
          <a:xfrm>
            <a:off x="3126888" y="262376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4"/>
          <p:cNvSpPr/>
          <p:nvPr/>
        </p:nvSpPr>
        <p:spPr>
          <a:xfrm>
            <a:off x="3126888" y="263579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4"/>
          <p:cNvSpPr/>
          <p:nvPr/>
        </p:nvSpPr>
        <p:spPr>
          <a:xfrm>
            <a:off x="3126888" y="264741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4"/>
          <p:cNvSpPr/>
          <p:nvPr/>
        </p:nvSpPr>
        <p:spPr>
          <a:xfrm>
            <a:off x="3126888" y="258934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4"/>
          <p:cNvSpPr/>
          <p:nvPr/>
        </p:nvSpPr>
        <p:spPr>
          <a:xfrm>
            <a:off x="3126888" y="260054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4"/>
          <p:cNvSpPr/>
          <p:nvPr/>
        </p:nvSpPr>
        <p:spPr>
          <a:xfrm>
            <a:off x="3126888" y="26121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4"/>
          <p:cNvSpPr/>
          <p:nvPr/>
        </p:nvSpPr>
        <p:spPr>
          <a:xfrm>
            <a:off x="3126888" y="255407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4"/>
          <p:cNvSpPr/>
          <p:nvPr/>
        </p:nvSpPr>
        <p:spPr>
          <a:xfrm>
            <a:off x="3126888" y="256528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4"/>
          <p:cNvSpPr/>
          <p:nvPr/>
        </p:nvSpPr>
        <p:spPr>
          <a:xfrm>
            <a:off x="3126888" y="257731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4"/>
          <p:cNvSpPr/>
          <p:nvPr/>
        </p:nvSpPr>
        <p:spPr>
          <a:xfrm>
            <a:off x="3126888" y="251882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4"/>
          <p:cNvSpPr/>
          <p:nvPr/>
        </p:nvSpPr>
        <p:spPr>
          <a:xfrm>
            <a:off x="3126888" y="253042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4"/>
          <p:cNvSpPr/>
          <p:nvPr/>
        </p:nvSpPr>
        <p:spPr>
          <a:xfrm>
            <a:off x="3126888" y="25420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4"/>
          <p:cNvSpPr/>
          <p:nvPr/>
        </p:nvSpPr>
        <p:spPr>
          <a:xfrm>
            <a:off x="3126888" y="248356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4"/>
          <p:cNvSpPr/>
          <p:nvPr/>
        </p:nvSpPr>
        <p:spPr>
          <a:xfrm>
            <a:off x="3126888" y="249559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4"/>
          <p:cNvSpPr/>
          <p:nvPr/>
        </p:nvSpPr>
        <p:spPr>
          <a:xfrm>
            <a:off x="3126888" y="250679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4"/>
          <p:cNvSpPr/>
          <p:nvPr/>
        </p:nvSpPr>
        <p:spPr>
          <a:xfrm>
            <a:off x="3126888" y="24487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4"/>
          <p:cNvSpPr/>
          <p:nvPr/>
        </p:nvSpPr>
        <p:spPr>
          <a:xfrm>
            <a:off x="3126888" y="246032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4"/>
          <p:cNvSpPr/>
          <p:nvPr/>
        </p:nvSpPr>
        <p:spPr>
          <a:xfrm>
            <a:off x="3126888" y="24719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4"/>
          <p:cNvSpPr/>
          <p:nvPr/>
        </p:nvSpPr>
        <p:spPr>
          <a:xfrm>
            <a:off x="3125639" y="2413458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4"/>
          <p:cNvSpPr/>
          <p:nvPr/>
        </p:nvSpPr>
        <p:spPr>
          <a:xfrm>
            <a:off x="3126888" y="2425492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4"/>
          <p:cNvSpPr/>
          <p:nvPr/>
        </p:nvSpPr>
        <p:spPr>
          <a:xfrm>
            <a:off x="3126888" y="2436694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4"/>
          <p:cNvSpPr/>
          <p:nvPr/>
        </p:nvSpPr>
        <p:spPr>
          <a:xfrm>
            <a:off x="3122724" y="2378209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4"/>
          <p:cNvSpPr/>
          <p:nvPr/>
        </p:nvSpPr>
        <p:spPr>
          <a:xfrm>
            <a:off x="3124390" y="2390223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4"/>
          <p:cNvSpPr/>
          <p:nvPr/>
        </p:nvSpPr>
        <p:spPr>
          <a:xfrm>
            <a:off x="3125222" y="240142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4"/>
          <p:cNvSpPr/>
          <p:nvPr/>
        </p:nvSpPr>
        <p:spPr>
          <a:xfrm>
            <a:off x="3114437" y="2344189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4"/>
          <p:cNvSpPr/>
          <p:nvPr/>
        </p:nvSpPr>
        <p:spPr>
          <a:xfrm>
            <a:off x="3117332" y="2355390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4"/>
          <p:cNvSpPr/>
          <p:nvPr/>
        </p:nvSpPr>
        <p:spPr>
          <a:xfrm>
            <a:off x="3120663" y="2367008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4"/>
          <p:cNvSpPr/>
          <p:nvPr/>
        </p:nvSpPr>
        <p:spPr>
          <a:xfrm>
            <a:off x="3102404" y="2311002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4"/>
          <p:cNvSpPr/>
          <p:nvPr/>
        </p:nvSpPr>
        <p:spPr>
          <a:xfrm>
            <a:off x="3106547" y="232178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4"/>
          <p:cNvSpPr/>
          <p:nvPr/>
        </p:nvSpPr>
        <p:spPr>
          <a:xfrm>
            <a:off x="3110710" y="2332571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4"/>
          <p:cNvSpPr/>
          <p:nvPr/>
        </p:nvSpPr>
        <p:spPr>
          <a:xfrm>
            <a:off x="3085810" y="2279896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4"/>
          <p:cNvSpPr/>
          <p:nvPr/>
        </p:nvSpPr>
        <p:spPr>
          <a:xfrm>
            <a:off x="3091619" y="2290264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4"/>
          <p:cNvSpPr/>
          <p:nvPr/>
        </p:nvSpPr>
        <p:spPr>
          <a:xfrm>
            <a:off x="3097427" y="2299800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4"/>
          <p:cNvSpPr/>
          <p:nvPr/>
        </p:nvSpPr>
        <p:spPr>
          <a:xfrm>
            <a:off x="3065489" y="2250852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4"/>
          <p:cNvSpPr/>
          <p:nvPr/>
        </p:nvSpPr>
        <p:spPr>
          <a:xfrm>
            <a:off x="3072963" y="2259971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4"/>
          <p:cNvSpPr/>
          <p:nvPr/>
        </p:nvSpPr>
        <p:spPr>
          <a:xfrm>
            <a:off x="3079585" y="2269527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4"/>
          <p:cNvSpPr/>
          <p:nvPr/>
        </p:nvSpPr>
        <p:spPr>
          <a:xfrm>
            <a:off x="3042254" y="222430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4"/>
          <p:cNvSpPr/>
          <p:nvPr/>
        </p:nvSpPr>
        <p:spPr>
          <a:xfrm>
            <a:off x="3050561" y="2233009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4"/>
          <p:cNvSpPr/>
          <p:nvPr/>
        </p:nvSpPr>
        <p:spPr>
          <a:xfrm>
            <a:off x="3058431" y="2241316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4"/>
          <p:cNvSpPr/>
          <p:nvPr/>
        </p:nvSpPr>
        <p:spPr>
          <a:xfrm>
            <a:off x="3015708" y="2201487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4"/>
          <p:cNvSpPr/>
          <p:nvPr/>
        </p:nvSpPr>
        <p:spPr>
          <a:xfrm>
            <a:off x="3024828" y="2208545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4"/>
          <p:cNvSpPr/>
          <p:nvPr/>
        </p:nvSpPr>
        <p:spPr>
          <a:xfrm>
            <a:off x="3033551" y="2216415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4"/>
          <p:cNvSpPr/>
          <p:nvPr/>
        </p:nvSpPr>
        <p:spPr>
          <a:xfrm>
            <a:off x="2986664" y="2182415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4"/>
          <p:cNvSpPr/>
          <p:nvPr/>
        </p:nvSpPr>
        <p:spPr>
          <a:xfrm>
            <a:off x="2996636" y="2188620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4"/>
          <p:cNvSpPr/>
          <p:nvPr/>
        </p:nvSpPr>
        <p:spPr>
          <a:xfrm>
            <a:off x="3006588" y="2194846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4"/>
          <p:cNvSpPr/>
          <p:nvPr/>
        </p:nvSpPr>
        <p:spPr>
          <a:xfrm>
            <a:off x="2955142" y="2166634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4"/>
          <p:cNvSpPr/>
          <p:nvPr/>
        </p:nvSpPr>
        <p:spPr>
          <a:xfrm>
            <a:off x="2965927" y="2171214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4"/>
          <p:cNvSpPr/>
          <p:nvPr/>
        </p:nvSpPr>
        <p:spPr>
          <a:xfrm>
            <a:off x="2976296" y="2176606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4"/>
          <p:cNvSpPr/>
          <p:nvPr/>
        </p:nvSpPr>
        <p:spPr>
          <a:xfrm>
            <a:off x="2921955" y="2155453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4"/>
          <p:cNvSpPr/>
          <p:nvPr/>
        </p:nvSpPr>
        <p:spPr>
          <a:xfrm>
            <a:off x="2933572" y="2158347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4"/>
          <p:cNvSpPr/>
          <p:nvPr/>
        </p:nvSpPr>
        <p:spPr>
          <a:xfrm>
            <a:off x="2944357" y="2162491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4"/>
          <p:cNvSpPr/>
          <p:nvPr/>
        </p:nvSpPr>
        <p:spPr>
          <a:xfrm>
            <a:off x="2887954" y="2148395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4"/>
          <p:cNvSpPr/>
          <p:nvPr/>
        </p:nvSpPr>
        <p:spPr>
          <a:xfrm>
            <a:off x="2899572" y="2150060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4"/>
          <p:cNvSpPr/>
          <p:nvPr/>
        </p:nvSpPr>
        <p:spPr>
          <a:xfrm>
            <a:off x="2910753" y="2152538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4"/>
          <p:cNvSpPr/>
          <p:nvPr/>
        </p:nvSpPr>
        <p:spPr>
          <a:xfrm>
            <a:off x="2853102" y="2145897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4"/>
          <p:cNvSpPr/>
          <p:nvPr/>
        </p:nvSpPr>
        <p:spPr>
          <a:xfrm>
            <a:off x="2865136" y="2146313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4"/>
          <p:cNvSpPr/>
          <p:nvPr/>
        </p:nvSpPr>
        <p:spPr>
          <a:xfrm>
            <a:off x="2875921" y="2147562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4"/>
          <p:cNvSpPr/>
          <p:nvPr/>
        </p:nvSpPr>
        <p:spPr>
          <a:xfrm>
            <a:off x="5746723" y="2232937"/>
            <a:ext cx="36184" cy="36238"/>
          </a:xfrm>
          <a:custGeom>
            <a:avLst/>
            <a:gdLst/>
            <a:ahLst/>
            <a:cxnLst/>
            <a:rect l="l" t="t" r="r" b="b"/>
            <a:pathLst>
              <a:path w="628" h="629" extrusionOk="0">
                <a:moveTo>
                  <a:pt x="314" y="1"/>
                </a:moveTo>
                <a:cubicBezTo>
                  <a:pt x="126" y="1"/>
                  <a:pt x="0" y="126"/>
                  <a:pt x="0" y="315"/>
                </a:cubicBezTo>
                <a:cubicBezTo>
                  <a:pt x="0" y="503"/>
                  <a:pt x="126" y="629"/>
                  <a:pt x="314" y="629"/>
                </a:cubicBezTo>
                <a:cubicBezTo>
                  <a:pt x="502" y="629"/>
                  <a:pt x="628" y="503"/>
                  <a:pt x="628" y="315"/>
                </a:cubicBezTo>
                <a:cubicBezTo>
                  <a:pt x="628" y="168"/>
                  <a:pt x="460" y="22"/>
                  <a:pt x="31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4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2302" y="461"/>
                </a:moveTo>
                <a:cubicBezTo>
                  <a:pt x="2009" y="168"/>
                  <a:pt x="1590" y="1"/>
                  <a:pt x="1151" y="1"/>
                </a:cubicBezTo>
                <a:cubicBezTo>
                  <a:pt x="712" y="1"/>
                  <a:pt x="293" y="168"/>
                  <a:pt x="0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4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0" y="272"/>
                </a:moveTo>
                <a:cubicBezTo>
                  <a:pt x="147" y="105"/>
                  <a:pt x="377" y="0"/>
                  <a:pt x="649" y="0"/>
                </a:cubicBezTo>
                <a:cubicBezTo>
                  <a:pt x="900" y="0"/>
                  <a:pt x="1151" y="105"/>
                  <a:pt x="1298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4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1298" y="272"/>
                </a:moveTo>
                <a:cubicBezTo>
                  <a:pt x="1151" y="105"/>
                  <a:pt x="900" y="0"/>
                  <a:pt x="649" y="0"/>
                </a:cubicBezTo>
                <a:cubicBezTo>
                  <a:pt x="377" y="0"/>
                  <a:pt x="147" y="105"/>
                  <a:pt x="0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4"/>
          <p:cNvSpPr/>
          <p:nvPr/>
        </p:nvSpPr>
        <p:spPr>
          <a:xfrm>
            <a:off x="5667153" y="2117252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4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0" y="461"/>
                </a:moveTo>
                <a:cubicBezTo>
                  <a:pt x="293" y="168"/>
                  <a:pt x="712" y="1"/>
                  <a:pt x="1151" y="1"/>
                </a:cubicBezTo>
                <a:cubicBezTo>
                  <a:pt x="1590" y="1"/>
                  <a:pt x="2009" y="168"/>
                  <a:pt x="2302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4"/>
          <p:cNvSpPr/>
          <p:nvPr/>
        </p:nvSpPr>
        <p:spPr>
          <a:xfrm>
            <a:off x="6084509" y="300000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4"/>
          <p:cNvSpPr/>
          <p:nvPr/>
        </p:nvSpPr>
        <p:spPr>
          <a:xfrm>
            <a:off x="6084509" y="298755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4"/>
          <p:cNvSpPr/>
          <p:nvPr/>
        </p:nvSpPr>
        <p:spPr>
          <a:xfrm>
            <a:off x="6084509" y="29751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4"/>
          <p:cNvSpPr/>
          <p:nvPr/>
        </p:nvSpPr>
        <p:spPr>
          <a:xfrm>
            <a:off x="6084509" y="303733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4"/>
          <p:cNvSpPr/>
          <p:nvPr/>
        </p:nvSpPr>
        <p:spPr>
          <a:xfrm>
            <a:off x="6084509" y="302488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4"/>
          <p:cNvSpPr/>
          <p:nvPr/>
        </p:nvSpPr>
        <p:spPr>
          <a:xfrm>
            <a:off x="6084509" y="301245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4"/>
          <p:cNvSpPr/>
          <p:nvPr/>
        </p:nvSpPr>
        <p:spPr>
          <a:xfrm>
            <a:off x="6084509" y="307508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4"/>
          <p:cNvSpPr/>
          <p:nvPr/>
        </p:nvSpPr>
        <p:spPr>
          <a:xfrm>
            <a:off x="6084509" y="30626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4"/>
          <p:cNvSpPr/>
          <p:nvPr/>
        </p:nvSpPr>
        <p:spPr>
          <a:xfrm>
            <a:off x="6084509" y="305020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4"/>
          <p:cNvSpPr/>
          <p:nvPr/>
        </p:nvSpPr>
        <p:spPr>
          <a:xfrm>
            <a:off x="6084509" y="311241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4"/>
          <p:cNvSpPr/>
          <p:nvPr/>
        </p:nvSpPr>
        <p:spPr>
          <a:xfrm>
            <a:off x="6084509" y="3099986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4"/>
          <p:cNvSpPr/>
          <p:nvPr/>
        </p:nvSpPr>
        <p:spPr>
          <a:xfrm>
            <a:off x="6084509" y="30875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4"/>
          <p:cNvSpPr/>
          <p:nvPr/>
        </p:nvSpPr>
        <p:spPr>
          <a:xfrm>
            <a:off x="6084509" y="31497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4"/>
          <p:cNvSpPr/>
          <p:nvPr/>
        </p:nvSpPr>
        <p:spPr>
          <a:xfrm>
            <a:off x="6084509" y="313731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4"/>
          <p:cNvSpPr/>
          <p:nvPr/>
        </p:nvSpPr>
        <p:spPr>
          <a:xfrm>
            <a:off x="6084509" y="312486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4"/>
          <p:cNvSpPr/>
          <p:nvPr/>
        </p:nvSpPr>
        <p:spPr>
          <a:xfrm>
            <a:off x="6084509" y="318709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4"/>
          <p:cNvSpPr/>
          <p:nvPr/>
        </p:nvSpPr>
        <p:spPr>
          <a:xfrm>
            <a:off x="6084509" y="31746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4"/>
          <p:cNvSpPr/>
          <p:nvPr/>
        </p:nvSpPr>
        <p:spPr>
          <a:xfrm>
            <a:off x="6084509" y="31621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4"/>
          <p:cNvSpPr/>
          <p:nvPr/>
        </p:nvSpPr>
        <p:spPr>
          <a:xfrm>
            <a:off x="6084509" y="3224846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4"/>
          <p:cNvSpPr/>
          <p:nvPr/>
        </p:nvSpPr>
        <p:spPr>
          <a:xfrm>
            <a:off x="6084509" y="321239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4"/>
          <p:cNvSpPr/>
          <p:nvPr/>
        </p:nvSpPr>
        <p:spPr>
          <a:xfrm>
            <a:off x="6084509" y="31999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4"/>
          <p:cNvSpPr/>
          <p:nvPr/>
        </p:nvSpPr>
        <p:spPr>
          <a:xfrm>
            <a:off x="6084509" y="326217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4"/>
          <p:cNvSpPr/>
          <p:nvPr/>
        </p:nvSpPr>
        <p:spPr>
          <a:xfrm>
            <a:off x="6084509" y="324972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4"/>
          <p:cNvSpPr/>
          <p:nvPr/>
        </p:nvSpPr>
        <p:spPr>
          <a:xfrm>
            <a:off x="6084509" y="3237276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4"/>
          <p:cNvSpPr/>
          <p:nvPr/>
        </p:nvSpPr>
        <p:spPr>
          <a:xfrm>
            <a:off x="6084509" y="329950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4"/>
          <p:cNvSpPr/>
          <p:nvPr/>
        </p:nvSpPr>
        <p:spPr>
          <a:xfrm>
            <a:off x="6084509" y="328705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4"/>
          <p:cNvSpPr/>
          <p:nvPr/>
        </p:nvSpPr>
        <p:spPr>
          <a:xfrm>
            <a:off x="6084509" y="327460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4"/>
          <p:cNvSpPr/>
          <p:nvPr/>
        </p:nvSpPr>
        <p:spPr>
          <a:xfrm>
            <a:off x="5104312" y="3467506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4"/>
          <p:cNvSpPr/>
          <p:nvPr/>
        </p:nvSpPr>
        <p:spPr>
          <a:xfrm>
            <a:off x="4929672" y="2717518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4"/>
          <p:cNvSpPr/>
          <p:nvPr/>
        </p:nvSpPr>
        <p:spPr>
          <a:xfrm>
            <a:off x="4960778" y="2748624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4"/>
          <p:cNvSpPr/>
          <p:nvPr/>
        </p:nvSpPr>
        <p:spPr>
          <a:xfrm>
            <a:off x="5018429" y="2924386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4"/>
          <p:cNvSpPr/>
          <p:nvPr/>
        </p:nvSpPr>
        <p:spPr>
          <a:xfrm>
            <a:off x="5018429" y="2873067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4"/>
          <p:cNvSpPr/>
          <p:nvPr/>
        </p:nvSpPr>
        <p:spPr>
          <a:xfrm>
            <a:off x="5018429" y="297333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4"/>
          <p:cNvSpPr/>
          <p:nvPr/>
        </p:nvSpPr>
        <p:spPr>
          <a:xfrm>
            <a:off x="5018429" y="307441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4"/>
          <p:cNvSpPr/>
          <p:nvPr/>
        </p:nvSpPr>
        <p:spPr>
          <a:xfrm>
            <a:off x="5018429" y="3126948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4"/>
          <p:cNvSpPr/>
          <p:nvPr/>
        </p:nvSpPr>
        <p:spPr>
          <a:xfrm>
            <a:off x="5018429" y="317637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4"/>
          <p:cNvSpPr/>
          <p:nvPr/>
        </p:nvSpPr>
        <p:spPr>
          <a:xfrm>
            <a:off x="5519115" y="3734651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4"/>
          <p:cNvSpPr/>
          <p:nvPr/>
        </p:nvSpPr>
        <p:spPr>
          <a:xfrm>
            <a:off x="5535708" y="3815538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4"/>
          <p:cNvSpPr/>
          <p:nvPr/>
        </p:nvSpPr>
        <p:spPr>
          <a:xfrm>
            <a:off x="5499210" y="3718890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4"/>
          <p:cNvSpPr/>
          <p:nvPr/>
        </p:nvSpPr>
        <p:spPr>
          <a:xfrm>
            <a:off x="5559776" y="3694406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4"/>
          <p:cNvSpPr/>
          <p:nvPr/>
        </p:nvSpPr>
        <p:spPr>
          <a:xfrm>
            <a:off x="5603748" y="3718890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4"/>
          <p:cNvSpPr/>
          <p:nvPr/>
        </p:nvSpPr>
        <p:spPr>
          <a:xfrm>
            <a:off x="4298319" y="4289322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4"/>
          <p:cNvSpPr/>
          <p:nvPr/>
        </p:nvSpPr>
        <p:spPr>
          <a:xfrm>
            <a:off x="4482078" y="4900692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4"/>
          <p:cNvSpPr/>
          <p:nvPr/>
        </p:nvSpPr>
        <p:spPr>
          <a:xfrm>
            <a:off x="4461341" y="4823949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4"/>
          <p:cNvSpPr/>
          <p:nvPr/>
        </p:nvSpPr>
        <p:spPr>
          <a:xfrm>
            <a:off x="4482078" y="4900692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34"/>
          <p:cNvSpPr/>
          <p:nvPr/>
        </p:nvSpPr>
        <p:spPr>
          <a:xfrm>
            <a:off x="4491198" y="4953784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4"/>
          <p:cNvSpPr/>
          <p:nvPr/>
        </p:nvSpPr>
        <p:spPr>
          <a:xfrm>
            <a:off x="4023900" y="2166598"/>
            <a:ext cx="155209" cy="142792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985" name="Google Shape;985;p34"/>
          <p:cNvSpPr txBox="1">
            <a:spLocks noGrp="1"/>
          </p:cNvSpPr>
          <p:nvPr>
            <p:ph type="subTitle" idx="4294967295"/>
          </p:nvPr>
        </p:nvSpPr>
        <p:spPr>
          <a:xfrm>
            <a:off x="6527425" y="1729400"/>
            <a:ext cx="1454700" cy="13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  <a:buNone/>
            </a:pPr>
            <a:r>
              <a:rPr lang="en-US" sz="900" dirty="0"/>
              <a:t>Learning courses that we are going to need and asking our professors to give us ideas of things to put in jarvis </a:t>
            </a:r>
          </a:p>
        </p:txBody>
      </p:sp>
      <p:sp>
        <p:nvSpPr>
          <p:cNvPr id="986" name="Google Shape;986;p34"/>
          <p:cNvSpPr txBox="1">
            <a:spLocks noGrp="1"/>
          </p:cNvSpPr>
          <p:nvPr>
            <p:ph type="ctrTitle" idx="4294967295"/>
          </p:nvPr>
        </p:nvSpPr>
        <p:spPr>
          <a:xfrm>
            <a:off x="6527425" y="1508275"/>
            <a:ext cx="1254600" cy="2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FFFFFF"/>
                </a:solidFill>
              </a:rPr>
              <a:t>STEP 2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87" name="Google Shape;987;p34"/>
          <p:cNvSpPr txBox="1">
            <a:spLocks noGrp="1"/>
          </p:cNvSpPr>
          <p:nvPr>
            <p:ph type="subTitle" idx="4294967295"/>
          </p:nvPr>
        </p:nvSpPr>
        <p:spPr>
          <a:xfrm>
            <a:off x="947775" y="3362550"/>
            <a:ext cx="14547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sz="900" dirty="0"/>
              <a:t>Coming up with the idea of Jarvis </a:t>
            </a:r>
          </a:p>
          <a:p>
            <a:pPr marL="0" lvl="0" indent="0" algn="r">
              <a:spcAft>
                <a:spcPts val="1600"/>
              </a:spcAft>
              <a:buNone/>
            </a:pPr>
            <a:endParaRPr lang="en-US" sz="900" dirty="0"/>
          </a:p>
          <a:p>
            <a:pPr marL="0" lvl="0" indent="0" algn="r">
              <a:spcAft>
                <a:spcPts val="1600"/>
              </a:spcAft>
              <a:buNone/>
            </a:pPr>
            <a:endParaRPr lang="en-US" sz="900" dirty="0"/>
          </a:p>
        </p:txBody>
      </p:sp>
      <p:sp>
        <p:nvSpPr>
          <p:cNvPr id="988" name="Google Shape;988;p34"/>
          <p:cNvSpPr txBox="1">
            <a:spLocks noGrp="1"/>
          </p:cNvSpPr>
          <p:nvPr>
            <p:ph type="ctrTitle" idx="4294967295"/>
          </p:nvPr>
        </p:nvSpPr>
        <p:spPr>
          <a:xfrm>
            <a:off x="1228825" y="3131900"/>
            <a:ext cx="11736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</a:rPr>
              <a:t>STEP 1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989" name="Google Shape;989;p34"/>
          <p:cNvSpPr txBox="1">
            <a:spLocks noGrp="1"/>
          </p:cNvSpPr>
          <p:nvPr>
            <p:ph type="subTitle" idx="4294967295"/>
          </p:nvPr>
        </p:nvSpPr>
        <p:spPr>
          <a:xfrm>
            <a:off x="6527425" y="3639172"/>
            <a:ext cx="12546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sz="900" dirty="0"/>
              <a:t>Performing what we learned </a:t>
            </a:r>
          </a:p>
        </p:txBody>
      </p:sp>
      <p:sp>
        <p:nvSpPr>
          <p:cNvPr id="990" name="Google Shape;990;p34"/>
          <p:cNvSpPr txBox="1">
            <a:spLocks noGrp="1"/>
          </p:cNvSpPr>
          <p:nvPr>
            <p:ph type="ctrTitle" idx="4294967295"/>
          </p:nvPr>
        </p:nvSpPr>
        <p:spPr>
          <a:xfrm>
            <a:off x="6527425" y="34084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</a:rPr>
              <a:t>STEP 3</a:t>
            </a:r>
            <a:endParaRPr sz="900">
              <a:solidFill>
                <a:srgbClr val="FFFFFF"/>
              </a:solidFill>
            </a:endParaRPr>
          </a:p>
        </p:txBody>
      </p:sp>
      <p:cxnSp>
        <p:nvCxnSpPr>
          <p:cNvPr id="991" name="Google Shape;991;p34"/>
          <p:cNvCxnSpPr>
            <a:endCxn id="987" idx="2"/>
          </p:cNvCxnSpPr>
          <p:nvPr/>
        </p:nvCxnSpPr>
        <p:spPr>
          <a:xfrm flipH="1">
            <a:off x="1675125" y="3830550"/>
            <a:ext cx="1992000" cy="276000"/>
          </a:xfrm>
          <a:prstGeom prst="bentConnector4">
            <a:avLst>
              <a:gd name="adj1" fmla="val 31743"/>
              <a:gd name="adj2" fmla="val 186277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2" name="Google Shape;992;p34"/>
          <p:cNvCxnSpPr/>
          <p:nvPr/>
        </p:nvCxnSpPr>
        <p:spPr>
          <a:xfrm flipH="1">
            <a:off x="5734150" y="1671125"/>
            <a:ext cx="840900" cy="824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3" name="Google Shape;993;p34"/>
          <p:cNvCxnSpPr>
            <a:endCxn id="989" idx="2"/>
          </p:cNvCxnSpPr>
          <p:nvPr/>
        </p:nvCxnSpPr>
        <p:spPr>
          <a:xfrm>
            <a:off x="5518825" y="3967072"/>
            <a:ext cx="1635900" cy="416100"/>
          </a:xfrm>
          <a:prstGeom prst="bentConnector4">
            <a:avLst>
              <a:gd name="adj1" fmla="val 30827"/>
              <a:gd name="adj2" fmla="val 154939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4" name="Google Shape;994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TIMELINE</a:t>
            </a:r>
            <a:endParaRPr/>
          </a:p>
        </p:txBody>
      </p:sp>
      <p:sp>
        <p:nvSpPr>
          <p:cNvPr id="1000" name="Google Shape;1000;p35"/>
          <p:cNvSpPr/>
          <p:nvPr/>
        </p:nvSpPr>
        <p:spPr>
          <a:xfrm>
            <a:off x="2293016" y="2645636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35"/>
          <p:cNvSpPr/>
          <p:nvPr/>
        </p:nvSpPr>
        <p:spPr>
          <a:xfrm>
            <a:off x="2707594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35"/>
          <p:cNvSpPr/>
          <p:nvPr/>
        </p:nvSpPr>
        <p:spPr>
          <a:xfrm>
            <a:off x="2963999" y="2667282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3756" y="1"/>
                </a:moveTo>
                <a:lnTo>
                  <a:pt x="1" y="3599"/>
                </a:lnTo>
                <a:lnTo>
                  <a:pt x="7511" y="3599"/>
                </a:lnTo>
                <a:lnTo>
                  <a:pt x="375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5"/>
          <p:cNvSpPr/>
          <p:nvPr/>
        </p:nvSpPr>
        <p:spPr>
          <a:xfrm>
            <a:off x="2959003" y="2002124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35"/>
          <p:cNvSpPr/>
          <p:nvPr/>
        </p:nvSpPr>
        <p:spPr>
          <a:xfrm>
            <a:off x="2987320" y="2030426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35"/>
          <p:cNvSpPr/>
          <p:nvPr/>
        </p:nvSpPr>
        <p:spPr>
          <a:xfrm>
            <a:off x="3023938" y="2122003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5"/>
          <p:cNvSpPr/>
          <p:nvPr/>
        </p:nvSpPr>
        <p:spPr>
          <a:xfrm>
            <a:off x="2793344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5"/>
          <p:cNvSpPr/>
          <p:nvPr/>
        </p:nvSpPr>
        <p:spPr>
          <a:xfrm>
            <a:off x="2793344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8" name="Google Shape;1008;p35"/>
          <p:cNvGrpSpPr/>
          <p:nvPr/>
        </p:nvGrpSpPr>
        <p:grpSpPr>
          <a:xfrm>
            <a:off x="2905736" y="2888729"/>
            <a:ext cx="235606" cy="294716"/>
            <a:chOff x="2905736" y="2888729"/>
            <a:chExt cx="235606" cy="294716"/>
          </a:xfrm>
        </p:grpSpPr>
        <p:sp>
          <p:nvSpPr>
            <p:cNvPr id="1009" name="Google Shape;1009;p35"/>
            <p:cNvSpPr/>
            <p:nvPr/>
          </p:nvSpPr>
          <p:spPr>
            <a:xfrm>
              <a:off x="2956513" y="2888729"/>
              <a:ext cx="184830" cy="184830"/>
            </a:xfrm>
            <a:custGeom>
              <a:avLst/>
              <a:gdLst/>
              <a:ahLst/>
              <a:cxnLst/>
              <a:rect l="l" t="t" r="r" b="b"/>
              <a:pathLst>
                <a:path w="11579" h="11579" extrusionOk="0">
                  <a:moveTo>
                    <a:pt x="5761" y="1819"/>
                  </a:moveTo>
                  <a:cubicBezTo>
                    <a:pt x="7989" y="1819"/>
                    <a:pt x="10085" y="3763"/>
                    <a:pt x="9649" y="6415"/>
                  </a:cubicBezTo>
                  <a:cubicBezTo>
                    <a:pt x="9388" y="8084"/>
                    <a:pt x="8084" y="9388"/>
                    <a:pt x="6468" y="9701"/>
                  </a:cubicBezTo>
                  <a:cubicBezTo>
                    <a:pt x="6229" y="9740"/>
                    <a:pt x="5996" y="9759"/>
                    <a:pt x="5769" y="9759"/>
                  </a:cubicBezTo>
                  <a:cubicBezTo>
                    <a:pt x="2380" y="9759"/>
                    <a:pt x="431" y="5567"/>
                    <a:pt x="2973" y="3025"/>
                  </a:cubicBezTo>
                  <a:cubicBezTo>
                    <a:pt x="3796" y="2187"/>
                    <a:pt x="4791" y="1819"/>
                    <a:pt x="5761" y="1819"/>
                  </a:cubicBezTo>
                  <a:close/>
                  <a:moveTo>
                    <a:pt x="4799" y="0"/>
                  </a:moveTo>
                  <a:cubicBezTo>
                    <a:pt x="4642" y="0"/>
                    <a:pt x="4486" y="157"/>
                    <a:pt x="4486" y="313"/>
                  </a:cubicBezTo>
                  <a:lnTo>
                    <a:pt x="4486" y="626"/>
                  </a:lnTo>
                  <a:cubicBezTo>
                    <a:pt x="4486" y="731"/>
                    <a:pt x="4381" y="835"/>
                    <a:pt x="4277" y="887"/>
                  </a:cubicBezTo>
                  <a:cubicBezTo>
                    <a:pt x="3964" y="991"/>
                    <a:pt x="3651" y="1096"/>
                    <a:pt x="3390" y="1252"/>
                  </a:cubicBezTo>
                  <a:cubicBezTo>
                    <a:pt x="3326" y="1274"/>
                    <a:pt x="3270" y="1286"/>
                    <a:pt x="3219" y="1286"/>
                  </a:cubicBezTo>
                  <a:cubicBezTo>
                    <a:pt x="3148" y="1286"/>
                    <a:pt x="3086" y="1261"/>
                    <a:pt x="3025" y="1200"/>
                  </a:cubicBezTo>
                  <a:lnTo>
                    <a:pt x="2817" y="991"/>
                  </a:lnTo>
                  <a:cubicBezTo>
                    <a:pt x="2765" y="939"/>
                    <a:pt x="2686" y="913"/>
                    <a:pt x="2608" y="913"/>
                  </a:cubicBezTo>
                  <a:cubicBezTo>
                    <a:pt x="2530" y="913"/>
                    <a:pt x="2452" y="939"/>
                    <a:pt x="2400" y="991"/>
                  </a:cubicBezTo>
                  <a:lnTo>
                    <a:pt x="991" y="2399"/>
                  </a:lnTo>
                  <a:cubicBezTo>
                    <a:pt x="887" y="2504"/>
                    <a:pt x="887" y="2712"/>
                    <a:pt x="991" y="2817"/>
                  </a:cubicBezTo>
                  <a:lnTo>
                    <a:pt x="1200" y="3025"/>
                  </a:lnTo>
                  <a:cubicBezTo>
                    <a:pt x="1304" y="3130"/>
                    <a:pt x="1304" y="3286"/>
                    <a:pt x="1252" y="3390"/>
                  </a:cubicBezTo>
                  <a:cubicBezTo>
                    <a:pt x="1096" y="3703"/>
                    <a:pt x="991" y="3964"/>
                    <a:pt x="887" y="4277"/>
                  </a:cubicBezTo>
                  <a:cubicBezTo>
                    <a:pt x="835" y="4433"/>
                    <a:pt x="731" y="4486"/>
                    <a:pt x="574" y="4538"/>
                  </a:cubicBezTo>
                  <a:lnTo>
                    <a:pt x="313" y="4538"/>
                  </a:lnTo>
                  <a:cubicBezTo>
                    <a:pt x="105" y="4538"/>
                    <a:pt x="0" y="4642"/>
                    <a:pt x="0" y="4799"/>
                  </a:cubicBezTo>
                  <a:lnTo>
                    <a:pt x="0" y="6780"/>
                  </a:lnTo>
                  <a:cubicBezTo>
                    <a:pt x="0" y="6937"/>
                    <a:pt x="105" y="7093"/>
                    <a:pt x="313" y="7093"/>
                  </a:cubicBezTo>
                  <a:lnTo>
                    <a:pt x="574" y="7093"/>
                  </a:lnTo>
                  <a:cubicBezTo>
                    <a:pt x="731" y="7093"/>
                    <a:pt x="835" y="7198"/>
                    <a:pt x="887" y="7302"/>
                  </a:cubicBezTo>
                  <a:cubicBezTo>
                    <a:pt x="991" y="7615"/>
                    <a:pt x="1096" y="7928"/>
                    <a:pt x="1252" y="8188"/>
                  </a:cubicBezTo>
                  <a:cubicBezTo>
                    <a:pt x="1304" y="8293"/>
                    <a:pt x="1304" y="8449"/>
                    <a:pt x="1200" y="8554"/>
                  </a:cubicBezTo>
                  <a:lnTo>
                    <a:pt x="991" y="8762"/>
                  </a:lnTo>
                  <a:cubicBezTo>
                    <a:pt x="887" y="8866"/>
                    <a:pt x="887" y="9075"/>
                    <a:pt x="991" y="9179"/>
                  </a:cubicBezTo>
                  <a:lnTo>
                    <a:pt x="2400" y="10588"/>
                  </a:lnTo>
                  <a:cubicBezTo>
                    <a:pt x="2452" y="10640"/>
                    <a:pt x="2517" y="10666"/>
                    <a:pt x="2589" y="10666"/>
                  </a:cubicBezTo>
                  <a:cubicBezTo>
                    <a:pt x="2660" y="10666"/>
                    <a:pt x="2739" y="10640"/>
                    <a:pt x="2817" y="10588"/>
                  </a:cubicBezTo>
                  <a:lnTo>
                    <a:pt x="3025" y="10379"/>
                  </a:lnTo>
                  <a:cubicBezTo>
                    <a:pt x="3086" y="10318"/>
                    <a:pt x="3165" y="10293"/>
                    <a:pt x="3241" y="10293"/>
                  </a:cubicBezTo>
                  <a:cubicBezTo>
                    <a:pt x="3295" y="10293"/>
                    <a:pt x="3347" y="10305"/>
                    <a:pt x="3390" y="10327"/>
                  </a:cubicBezTo>
                  <a:cubicBezTo>
                    <a:pt x="3651" y="10483"/>
                    <a:pt x="3964" y="10588"/>
                    <a:pt x="4277" y="10692"/>
                  </a:cubicBezTo>
                  <a:cubicBezTo>
                    <a:pt x="4381" y="10744"/>
                    <a:pt x="4486" y="10848"/>
                    <a:pt x="4486" y="11005"/>
                  </a:cubicBezTo>
                  <a:lnTo>
                    <a:pt x="4486" y="11318"/>
                  </a:lnTo>
                  <a:cubicBezTo>
                    <a:pt x="4486" y="11474"/>
                    <a:pt x="4642" y="11578"/>
                    <a:pt x="4799" y="11578"/>
                  </a:cubicBezTo>
                  <a:lnTo>
                    <a:pt x="6780" y="11578"/>
                  </a:lnTo>
                  <a:cubicBezTo>
                    <a:pt x="6937" y="11578"/>
                    <a:pt x="7041" y="11474"/>
                    <a:pt x="7041" y="11318"/>
                  </a:cubicBezTo>
                  <a:lnTo>
                    <a:pt x="7041" y="10953"/>
                  </a:lnTo>
                  <a:cubicBezTo>
                    <a:pt x="7041" y="10796"/>
                    <a:pt x="7146" y="10692"/>
                    <a:pt x="7302" y="10640"/>
                  </a:cubicBezTo>
                  <a:cubicBezTo>
                    <a:pt x="7615" y="10588"/>
                    <a:pt x="7876" y="10431"/>
                    <a:pt x="8189" y="10327"/>
                  </a:cubicBezTo>
                  <a:cubicBezTo>
                    <a:pt x="8233" y="10283"/>
                    <a:pt x="8286" y="10267"/>
                    <a:pt x="8341" y="10267"/>
                  </a:cubicBezTo>
                  <a:cubicBezTo>
                    <a:pt x="8416" y="10267"/>
                    <a:pt x="8493" y="10297"/>
                    <a:pt x="8554" y="10327"/>
                  </a:cubicBezTo>
                  <a:lnTo>
                    <a:pt x="8762" y="10588"/>
                  </a:lnTo>
                  <a:cubicBezTo>
                    <a:pt x="8814" y="10640"/>
                    <a:pt x="8893" y="10666"/>
                    <a:pt x="8971" y="10666"/>
                  </a:cubicBezTo>
                  <a:cubicBezTo>
                    <a:pt x="9049" y="10666"/>
                    <a:pt x="9127" y="10640"/>
                    <a:pt x="9180" y="10588"/>
                  </a:cubicBezTo>
                  <a:lnTo>
                    <a:pt x="10588" y="9179"/>
                  </a:lnTo>
                  <a:cubicBezTo>
                    <a:pt x="10692" y="9075"/>
                    <a:pt x="10692" y="8866"/>
                    <a:pt x="10588" y="8762"/>
                  </a:cubicBezTo>
                  <a:lnTo>
                    <a:pt x="10379" y="8554"/>
                  </a:lnTo>
                  <a:cubicBezTo>
                    <a:pt x="10275" y="8449"/>
                    <a:pt x="10275" y="8293"/>
                    <a:pt x="10327" y="8188"/>
                  </a:cubicBezTo>
                  <a:cubicBezTo>
                    <a:pt x="10483" y="7928"/>
                    <a:pt x="10588" y="7615"/>
                    <a:pt x="10692" y="7302"/>
                  </a:cubicBezTo>
                  <a:cubicBezTo>
                    <a:pt x="10744" y="7198"/>
                    <a:pt x="10848" y="7093"/>
                    <a:pt x="10953" y="7093"/>
                  </a:cubicBezTo>
                  <a:lnTo>
                    <a:pt x="11266" y="7093"/>
                  </a:lnTo>
                  <a:cubicBezTo>
                    <a:pt x="11422" y="7093"/>
                    <a:pt x="11579" y="6937"/>
                    <a:pt x="11579" y="6780"/>
                  </a:cubicBezTo>
                  <a:lnTo>
                    <a:pt x="11579" y="4799"/>
                  </a:lnTo>
                  <a:cubicBezTo>
                    <a:pt x="11579" y="4642"/>
                    <a:pt x="11422" y="4538"/>
                    <a:pt x="11266" y="4538"/>
                  </a:cubicBezTo>
                  <a:lnTo>
                    <a:pt x="10953" y="4538"/>
                  </a:lnTo>
                  <a:cubicBezTo>
                    <a:pt x="10848" y="4486"/>
                    <a:pt x="10692" y="4433"/>
                    <a:pt x="10692" y="4277"/>
                  </a:cubicBezTo>
                  <a:cubicBezTo>
                    <a:pt x="10588" y="3964"/>
                    <a:pt x="10483" y="3703"/>
                    <a:pt x="10327" y="3390"/>
                  </a:cubicBezTo>
                  <a:cubicBezTo>
                    <a:pt x="10223" y="3286"/>
                    <a:pt x="10275" y="3130"/>
                    <a:pt x="10379" y="3025"/>
                  </a:cubicBezTo>
                  <a:lnTo>
                    <a:pt x="10588" y="2817"/>
                  </a:lnTo>
                  <a:cubicBezTo>
                    <a:pt x="10692" y="2712"/>
                    <a:pt x="10692" y="2504"/>
                    <a:pt x="10588" y="2399"/>
                  </a:cubicBezTo>
                  <a:lnTo>
                    <a:pt x="9180" y="991"/>
                  </a:lnTo>
                  <a:cubicBezTo>
                    <a:pt x="9127" y="939"/>
                    <a:pt x="9049" y="913"/>
                    <a:pt x="8971" y="913"/>
                  </a:cubicBezTo>
                  <a:cubicBezTo>
                    <a:pt x="8893" y="913"/>
                    <a:pt x="8814" y="939"/>
                    <a:pt x="8762" y="991"/>
                  </a:cubicBezTo>
                  <a:lnTo>
                    <a:pt x="8554" y="1200"/>
                  </a:lnTo>
                  <a:cubicBezTo>
                    <a:pt x="8489" y="1264"/>
                    <a:pt x="8405" y="1309"/>
                    <a:pt x="8325" y="1309"/>
                  </a:cubicBezTo>
                  <a:cubicBezTo>
                    <a:pt x="8276" y="1309"/>
                    <a:pt x="8228" y="1292"/>
                    <a:pt x="8189" y="1252"/>
                  </a:cubicBezTo>
                  <a:cubicBezTo>
                    <a:pt x="7876" y="1096"/>
                    <a:pt x="7615" y="991"/>
                    <a:pt x="7302" y="887"/>
                  </a:cubicBezTo>
                  <a:cubicBezTo>
                    <a:pt x="7146" y="835"/>
                    <a:pt x="7041" y="731"/>
                    <a:pt x="7041" y="626"/>
                  </a:cubicBezTo>
                  <a:lnTo>
                    <a:pt x="7041" y="313"/>
                  </a:lnTo>
                  <a:cubicBezTo>
                    <a:pt x="7041" y="157"/>
                    <a:pt x="6937" y="0"/>
                    <a:pt x="6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5"/>
            <p:cNvSpPr/>
            <p:nvPr/>
          </p:nvSpPr>
          <p:spPr>
            <a:xfrm>
              <a:off x="2978158" y="2928683"/>
              <a:ext cx="123231" cy="105400"/>
            </a:xfrm>
            <a:custGeom>
              <a:avLst/>
              <a:gdLst/>
              <a:ahLst/>
              <a:cxnLst/>
              <a:rect l="l" t="t" r="r" b="b"/>
              <a:pathLst>
                <a:path w="7720" h="6603" extrusionOk="0">
                  <a:moveTo>
                    <a:pt x="4434" y="1"/>
                  </a:moveTo>
                  <a:cubicBezTo>
                    <a:pt x="1513" y="1"/>
                    <a:pt x="0" y="3547"/>
                    <a:pt x="2087" y="5633"/>
                  </a:cubicBezTo>
                  <a:cubicBezTo>
                    <a:pt x="2757" y="6304"/>
                    <a:pt x="3578" y="6602"/>
                    <a:pt x="4383" y="6602"/>
                  </a:cubicBezTo>
                  <a:cubicBezTo>
                    <a:pt x="6085" y="6602"/>
                    <a:pt x="7719" y="5269"/>
                    <a:pt x="7719" y="3286"/>
                  </a:cubicBezTo>
                  <a:cubicBezTo>
                    <a:pt x="7719" y="1461"/>
                    <a:pt x="6259" y="1"/>
                    <a:pt x="4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2905736" y="3051898"/>
              <a:ext cx="130717" cy="131547"/>
            </a:xfrm>
            <a:custGeom>
              <a:avLst/>
              <a:gdLst/>
              <a:ahLst/>
              <a:cxnLst/>
              <a:rect l="l" t="t" r="r" b="b"/>
              <a:pathLst>
                <a:path w="8189" h="8241" extrusionOk="0">
                  <a:moveTo>
                    <a:pt x="4122" y="1305"/>
                  </a:moveTo>
                  <a:cubicBezTo>
                    <a:pt x="5702" y="1305"/>
                    <a:pt x="7213" y="2692"/>
                    <a:pt x="6884" y="4590"/>
                  </a:cubicBezTo>
                  <a:cubicBezTo>
                    <a:pt x="6676" y="5737"/>
                    <a:pt x="5737" y="6624"/>
                    <a:pt x="4590" y="6833"/>
                  </a:cubicBezTo>
                  <a:cubicBezTo>
                    <a:pt x="4413" y="6864"/>
                    <a:pt x="4241" y="6879"/>
                    <a:pt x="4074" y="6879"/>
                  </a:cubicBezTo>
                  <a:cubicBezTo>
                    <a:pt x="1724" y="6879"/>
                    <a:pt x="389" y="3940"/>
                    <a:pt x="2191" y="2139"/>
                  </a:cubicBezTo>
                  <a:cubicBezTo>
                    <a:pt x="2754" y="1560"/>
                    <a:pt x="3444" y="1305"/>
                    <a:pt x="4122" y="1305"/>
                  </a:cubicBezTo>
                  <a:close/>
                  <a:moveTo>
                    <a:pt x="3442" y="0"/>
                  </a:moveTo>
                  <a:cubicBezTo>
                    <a:pt x="3338" y="0"/>
                    <a:pt x="3234" y="105"/>
                    <a:pt x="3234" y="209"/>
                  </a:cubicBezTo>
                  <a:lnTo>
                    <a:pt x="3234" y="418"/>
                  </a:lnTo>
                  <a:cubicBezTo>
                    <a:pt x="3234" y="522"/>
                    <a:pt x="3181" y="574"/>
                    <a:pt x="3077" y="626"/>
                  </a:cubicBezTo>
                  <a:cubicBezTo>
                    <a:pt x="2869" y="678"/>
                    <a:pt x="2608" y="783"/>
                    <a:pt x="2399" y="887"/>
                  </a:cubicBezTo>
                  <a:cubicBezTo>
                    <a:pt x="2373" y="913"/>
                    <a:pt x="2334" y="926"/>
                    <a:pt x="2295" y="926"/>
                  </a:cubicBezTo>
                  <a:cubicBezTo>
                    <a:pt x="2256" y="926"/>
                    <a:pt x="2217" y="913"/>
                    <a:pt x="2191" y="887"/>
                  </a:cubicBezTo>
                  <a:lnTo>
                    <a:pt x="2034" y="731"/>
                  </a:lnTo>
                  <a:cubicBezTo>
                    <a:pt x="1982" y="705"/>
                    <a:pt x="1930" y="691"/>
                    <a:pt x="1878" y="691"/>
                  </a:cubicBezTo>
                  <a:cubicBezTo>
                    <a:pt x="1825" y="691"/>
                    <a:pt x="1773" y="705"/>
                    <a:pt x="1721" y="731"/>
                  </a:cubicBezTo>
                  <a:lnTo>
                    <a:pt x="782" y="1722"/>
                  </a:lnTo>
                  <a:cubicBezTo>
                    <a:pt x="678" y="1774"/>
                    <a:pt x="678" y="1930"/>
                    <a:pt x="782" y="2034"/>
                  </a:cubicBezTo>
                  <a:lnTo>
                    <a:pt x="887" y="2139"/>
                  </a:lnTo>
                  <a:cubicBezTo>
                    <a:pt x="939" y="2243"/>
                    <a:pt x="939" y="2347"/>
                    <a:pt x="887" y="2400"/>
                  </a:cubicBezTo>
                  <a:cubicBezTo>
                    <a:pt x="782" y="2608"/>
                    <a:pt x="730" y="2817"/>
                    <a:pt x="626" y="3078"/>
                  </a:cubicBezTo>
                  <a:cubicBezTo>
                    <a:pt x="626" y="3130"/>
                    <a:pt x="522" y="3234"/>
                    <a:pt x="417" y="3234"/>
                  </a:cubicBezTo>
                  <a:lnTo>
                    <a:pt x="209" y="3234"/>
                  </a:lnTo>
                  <a:cubicBezTo>
                    <a:pt x="104" y="3234"/>
                    <a:pt x="0" y="3286"/>
                    <a:pt x="0" y="3443"/>
                  </a:cubicBezTo>
                  <a:lnTo>
                    <a:pt x="0" y="4799"/>
                  </a:lnTo>
                  <a:cubicBezTo>
                    <a:pt x="0" y="4955"/>
                    <a:pt x="104" y="5007"/>
                    <a:pt x="209" y="5007"/>
                  </a:cubicBezTo>
                  <a:lnTo>
                    <a:pt x="469" y="5007"/>
                  </a:lnTo>
                  <a:cubicBezTo>
                    <a:pt x="522" y="5007"/>
                    <a:pt x="626" y="5111"/>
                    <a:pt x="678" y="5164"/>
                  </a:cubicBezTo>
                  <a:cubicBezTo>
                    <a:pt x="730" y="5424"/>
                    <a:pt x="782" y="5633"/>
                    <a:pt x="939" y="5842"/>
                  </a:cubicBezTo>
                  <a:cubicBezTo>
                    <a:pt x="939" y="5894"/>
                    <a:pt x="939" y="5998"/>
                    <a:pt x="887" y="6102"/>
                  </a:cubicBezTo>
                  <a:lnTo>
                    <a:pt x="730" y="6259"/>
                  </a:lnTo>
                  <a:cubicBezTo>
                    <a:pt x="626" y="6311"/>
                    <a:pt x="626" y="6467"/>
                    <a:pt x="730" y="6520"/>
                  </a:cubicBezTo>
                  <a:lnTo>
                    <a:pt x="1721" y="7511"/>
                  </a:lnTo>
                  <a:cubicBezTo>
                    <a:pt x="1747" y="7563"/>
                    <a:pt x="1799" y="7589"/>
                    <a:pt x="1852" y="7589"/>
                  </a:cubicBezTo>
                  <a:cubicBezTo>
                    <a:pt x="1904" y="7589"/>
                    <a:pt x="1956" y="7563"/>
                    <a:pt x="1982" y="7511"/>
                  </a:cubicBezTo>
                  <a:lnTo>
                    <a:pt x="2138" y="7354"/>
                  </a:lnTo>
                  <a:cubicBezTo>
                    <a:pt x="2191" y="7328"/>
                    <a:pt x="2243" y="7315"/>
                    <a:pt x="2288" y="7315"/>
                  </a:cubicBezTo>
                  <a:cubicBezTo>
                    <a:pt x="2334" y="7315"/>
                    <a:pt x="2373" y="7328"/>
                    <a:pt x="2399" y="7354"/>
                  </a:cubicBezTo>
                  <a:cubicBezTo>
                    <a:pt x="2608" y="7458"/>
                    <a:pt x="2816" y="7563"/>
                    <a:pt x="3077" y="7615"/>
                  </a:cubicBezTo>
                  <a:cubicBezTo>
                    <a:pt x="3129" y="7615"/>
                    <a:pt x="3234" y="7719"/>
                    <a:pt x="3234" y="7823"/>
                  </a:cubicBezTo>
                  <a:lnTo>
                    <a:pt x="3234" y="8032"/>
                  </a:lnTo>
                  <a:cubicBezTo>
                    <a:pt x="3234" y="8136"/>
                    <a:pt x="3286" y="8241"/>
                    <a:pt x="3442" y="8241"/>
                  </a:cubicBezTo>
                  <a:lnTo>
                    <a:pt x="4798" y="8241"/>
                  </a:lnTo>
                  <a:cubicBezTo>
                    <a:pt x="4903" y="8241"/>
                    <a:pt x="5007" y="8136"/>
                    <a:pt x="5007" y="8032"/>
                  </a:cubicBezTo>
                  <a:lnTo>
                    <a:pt x="5007" y="7823"/>
                  </a:lnTo>
                  <a:cubicBezTo>
                    <a:pt x="5007" y="7719"/>
                    <a:pt x="5059" y="7615"/>
                    <a:pt x="5163" y="7615"/>
                  </a:cubicBezTo>
                  <a:cubicBezTo>
                    <a:pt x="5424" y="7563"/>
                    <a:pt x="5633" y="7458"/>
                    <a:pt x="5841" y="7354"/>
                  </a:cubicBezTo>
                  <a:cubicBezTo>
                    <a:pt x="5867" y="7328"/>
                    <a:pt x="5907" y="7315"/>
                    <a:pt x="5952" y="7315"/>
                  </a:cubicBezTo>
                  <a:cubicBezTo>
                    <a:pt x="5998" y="7315"/>
                    <a:pt x="6050" y="7328"/>
                    <a:pt x="6102" y="7354"/>
                  </a:cubicBezTo>
                  <a:lnTo>
                    <a:pt x="6259" y="7511"/>
                  </a:lnTo>
                  <a:cubicBezTo>
                    <a:pt x="6285" y="7563"/>
                    <a:pt x="6337" y="7589"/>
                    <a:pt x="6389" y="7589"/>
                  </a:cubicBezTo>
                  <a:cubicBezTo>
                    <a:pt x="6441" y="7589"/>
                    <a:pt x="6493" y="7563"/>
                    <a:pt x="6519" y="7511"/>
                  </a:cubicBezTo>
                  <a:lnTo>
                    <a:pt x="7510" y="6520"/>
                  </a:lnTo>
                  <a:cubicBezTo>
                    <a:pt x="7615" y="6467"/>
                    <a:pt x="7615" y="6311"/>
                    <a:pt x="7510" y="6259"/>
                  </a:cubicBezTo>
                  <a:lnTo>
                    <a:pt x="7354" y="6102"/>
                  </a:lnTo>
                  <a:cubicBezTo>
                    <a:pt x="7302" y="5998"/>
                    <a:pt x="7302" y="5894"/>
                    <a:pt x="7302" y="5842"/>
                  </a:cubicBezTo>
                  <a:cubicBezTo>
                    <a:pt x="7406" y="5633"/>
                    <a:pt x="7510" y="5424"/>
                    <a:pt x="7562" y="5164"/>
                  </a:cubicBezTo>
                  <a:cubicBezTo>
                    <a:pt x="7615" y="5059"/>
                    <a:pt x="7719" y="5007"/>
                    <a:pt x="7771" y="5007"/>
                  </a:cubicBezTo>
                  <a:lnTo>
                    <a:pt x="7980" y="5007"/>
                  </a:lnTo>
                  <a:cubicBezTo>
                    <a:pt x="8136" y="5007"/>
                    <a:pt x="8188" y="4903"/>
                    <a:pt x="8188" y="4799"/>
                  </a:cubicBezTo>
                  <a:lnTo>
                    <a:pt x="8188" y="3390"/>
                  </a:lnTo>
                  <a:cubicBezTo>
                    <a:pt x="8188" y="3286"/>
                    <a:pt x="8136" y="3182"/>
                    <a:pt x="7980" y="3182"/>
                  </a:cubicBezTo>
                  <a:lnTo>
                    <a:pt x="7771" y="3182"/>
                  </a:lnTo>
                  <a:cubicBezTo>
                    <a:pt x="7667" y="3182"/>
                    <a:pt x="7615" y="3130"/>
                    <a:pt x="7562" y="3025"/>
                  </a:cubicBezTo>
                  <a:cubicBezTo>
                    <a:pt x="7510" y="2817"/>
                    <a:pt x="7406" y="2608"/>
                    <a:pt x="7302" y="2400"/>
                  </a:cubicBezTo>
                  <a:cubicBezTo>
                    <a:pt x="7249" y="2295"/>
                    <a:pt x="7302" y="2191"/>
                    <a:pt x="7354" y="2139"/>
                  </a:cubicBezTo>
                  <a:lnTo>
                    <a:pt x="7510" y="1982"/>
                  </a:lnTo>
                  <a:cubicBezTo>
                    <a:pt x="7562" y="1930"/>
                    <a:pt x="7562" y="1774"/>
                    <a:pt x="7510" y="1669"/>
                  </a:cubicBezTo>
                  <a:lnTo>
                    <a:pt x="6519" y="731"/>
                  </a:lnTo>
                  <a:cubicBezTo>
                    <a:pt x="6467" y="678"/>
                    <a:pt x="6415" y="652"/>
                    <a:pt x="6363" y="652"/>
                  </a:cubicBezTo>
                  <a:cubicBezTo>
                    <a:pt x="6311" y="652"/>
                    <a:pt x="6259" y="678"/>
                    <a:pt x="6206" y="731"/>
                  </a:cubicBezTo>
                  <a:lnTo>
                    <a:pt x="6102" y="887"/>
                  </a:lnTo>
                  <a:cubicBezTo>
                    <a:pt x="6050" y="913"/>
                    <a:pt x="5998" y="926"/>
                    <a:pt x="5952" y="926"/>
                  </a:cubicBezTo>
                  <a:cubicBezTo>
                    <a:pt x="5907" y="926"/>
                    <a:pt x="5867" y="913"/>
                    <a:pt x="5841" y="887"/>
                  </a:cubicBezTo>
                  <a:cubicBezTo>
                    <a:pt x="5633" y="783"/>
                    <a:pt x="5372" y="678"/>
                    <a:pt x="5163" y="626"/>
                  </a:cubicBezTo>
                  <a:cubicBezTo>
                    <a:pt x="5059" y="574"/>
                    <a:pt x="5007" y="522"/>
                    <a:pt x="5007" y="418"/>
                  </a:cubicBezTo>
                  <a:lnTo>
                    <a:pt x="5007" y="209"/>
                  </a:lnTo>
                  <a:cubicBezTo>
                    <a:pt x="5007" y="105"/>
                    <a:pt x="4903" y="0"/>
                    <a:pt x="47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2923215" y="3081030"/>
              <a:ext cx="84936" cy="72550"/>
            </a:xfrm>
            <a:custGeom>
              <a:avLst/>
              <a:gdLst/>
              <a:ahLst/>
              <a:cxnLst/>
              <a:rect l="l" t="t" r="r" b="b"/>
              <a:pathLst>
                <a:path w="5321" h="4545" extrusionOk="0">
                  <a:moveTo>
                    <a:pt x="3025" y="1"/>
                  </a:moveTo>
                  <a:cubicBezTo>
                    <a:pt x="991" y="1"/>
                    <a:pt x="0" y="2452"/>
                    <a:pt x="1408" y="3860"/>
                  </a:cubicBezTo>
                  <a:cubicBezTo>
                    <a:pt x="1882" y="4334"/>
                    <a:pt x="2461" y="4544"/>
                    <a:pt x="3026" y="4544"/>
                  </a:cubicBezTo>
                  <a:cubicBezTo>
                    <a:pt x="4202" y="4544"/>
                    <a:pt x="5320" y="3634"/>
                    <a:pt x="5320" y="2296"/>
                  </a:cubicBezTo>
                  <a:cubicBezTo>
                    <a:pt x="5320" y="992"/>
                    <a:pt x="4277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5"/>
          <p:cNvSpPr/>
          <p:nvPr/>
        </p:nvSpPr>
        <p:spPr>
          <a:xfrm>
            <a:off x="5031941" y="2002124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4780532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5036937" y="2667282"/>
            <a:ext cx="120724" cy="57465"/>
          </a:xfrm>
          <a:custGeom>
            <a:avLst/>
            <a:gdLst/>
            <a:ahLst/>
            <a:cxnLst/>
            <a:rect l="l" t="t" r="r" b="b"/>
            <a:pathLst>
              <a:path w="7563" h="3600" extrusionOk="0">
                <a:moveTo>
                  <a:pt x="3808" y="1"/>
                </a:moveTo>
                <a:lnTo>
                  <a:pt x="1" y="3599"/>
                </a:lnTo>
                <a:lnTo>
                  <a:pt x="7563" y="3599"/>
                </a:lnTo>
                <a:lnTo>
                  <a:pt x="380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5"/>
          <p:cNvSpPr/>
          <p:nvPr/>
        </p:nvSpPr>
        <p:spPr>
          <a:xfrm>
            <a:off x="5097707" y="2067044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35"/>
          <p:cNvSpPr/>
          <p:nvPr/>
        </p:nvSpPr>
        <p:spPr>
          <a:xfrm>
            <a:off x="5061073" y="2030426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5"/>
          <p:cNvSpPr/>
          <p:nvPr/>
        </p:nvSpPr>
        <p:spPr>
          <a:xfrm>
            <a:off x="4867112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5"/>
          <p:cNvSpPr/>
          <p:nvPr/>
        </p:nvSpPr>
        <p:spPr>
          <a:xfrm>
            <a:off x="4867112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5"/>
          <p:cNvSpPr/>
          <p:nvPr/>
        </p:nvSpPr>
        <p:spPr>
          <a:xfrm>
            <a:off x="3995480" y="3937673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5"/>
          <p:cNvSpPr/>
          <p:nvPr/>
        </p:nvSpPr>
        <p:spPr>
          <a:xfrm>
            <a:off x="3744055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5"/>
          <p:cNvSpPr/>
          <p:nvPr/>
        </p:nvSpPr>
        <p:spPr>
          <a:xfrm>
            <a:off x="3998800" y="3344938"/>
            <a:ext cx="119910" cy="57465"/>
          </a:xfrm>
          <a:custGeom>
            <a:avLst/>
            <a:gdLst/>
            <a:ahLst/>
            <a:cxnLst/>
            <a:rect l="l" t="t" r="r" b="b"/>
            <a:pathLst>
              <a:path w="7512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4060415" y="3250025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flat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4024612" y="3966821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3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7"/>
                  <a:pt x="2243" y="4537"/>
                </a:cubicBezTo>
                <a:cubicBezTo>
                  <a:pt x="3495" y="4537"/>
                  <a:pt x="4538" y="3494"/>
                  <a:pt x="4538" y="2243"/>
                </a:cubicBezTo>
                <a:cubicBezTo>
                  <a:pt x="4538" y="991"/>
                  <a:pt x="3495" y="0"/>
                  <a:pt x="224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3830635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3830635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068402" y="3937673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5816993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6072568" y="3344938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6134184" y="3161784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6097550" y="3965975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5903573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5903573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 txBox="1">
            <a:spLocks noGrp="1"/>
          </p:cNvSpPr>
          <p:nvPr>
            <p:ph type="subTitle" idx="4294967295"/>
          </p:nvPr>
        </p:nvSpPr>
        <p:spPr>
          <a:xfrm>
            <a:off x="3574575" y="4194595"/>
            <a:ext cx="9831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 dirty="0"/>
              <a:t>Work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35" name="Google Shape;1035;p35"/>
          <p:cNvSpPr txBox="1">
            <a:spLocks noGrp="1"/>
          </p:cNvSpPr>
          <p:nvPr>
            <p:ph type="ctrTitle" idx="4294967295"/>
          </p:nvPr>
        </p:nvSpPr>
        <p:spPr>
          <a:xfrm>
            <a:off x="2684100" y="1551150"/>
            <a:ext cx="6972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WEEK 1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036" name="Google Shape;1036;p35"/>
          <p:cNvSpPr txBox="1">
            <a:spLocks noGrp="1"/>
          </p:cNvSpPr>
          <p:nvPr>
            <p:ph type="ctrTitle" idx="4294967295"/>
          </p:nvPr>
        </p:nvSpPr>
        <p:spPr>
          <a:xfrm>
            <a:off x="3717525" y="4046700"/>
            <a:ext cx="6972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WEEK 2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037" name="Google Shape;1037;p35"/>
          <p:cNvSpPr txBox="1">
            <a:spLocks noGrp="1"/>
          </p:cNvSpPr>
          <p:nvPr>
            <p:ph type="ctrTitle" idx="4294967295"/>
          </p:nvPr>
        </p:nvSpPr>
        <p:spPr>
          <a:xfrm>
            <a:off x="4741450" y="1551150"/>
            <a:ext cx="6972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WEEK 3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038" name="Google Shape;1038;p35"/>
          <p:cNvSpPr txBox="1">
            <a:spLocks noGrp="1"/>
          </p:cNvSpPr>
          <p:nvPr>
            <p:ph type="ctrTitle" idx="4294967295"/>
          </p:nvPr>
        </p:nvSpPr>
        <p:spPr>
          <a:xfrm>
            <a:off x="5784450" y="4046700"/>
            <a:ext cx="6972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WEEK 4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039" name="Google Shape;1039;p35"/>
          <p:cNvSpPr txBox="1">
            <a:spLocks noGrp="1"/>
          </p:cNvSpPr>
          <p:nvPr>
            <p:ph type="subTitle" idx="4294967295"/>
          </p:nvPr>
        </p:nvSpPr>
        <p:spPr>
          <a:xfrm>
            <a:off x="4414725" y="1689550"/>
            <a:ext cx="13698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/>
              <a:t>Beta Version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0" name="Google Shape;1040;p35"/>
          <p:cNvSpPr txBox="1">
            <a:spLocks noGrp="1"/>
          </p:cNvSpPr>
          <p:nvPr>
            <p:ph type="subTitle" idx="4294967295"/>
          </p:nvPr>
        </p:nvSpPr>
        <p:spPr>
          <a:xfrm>
            <a:off x="5528200" y="4194600"/>
            <a:ext cx="12183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 dirty="0"/>
              <a:t>Final Release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1" name="Google Shape;1041;p35"/>
          <p:cNvSpPr txBox="1">
            <a:spLocks noGrp="1"/>
          </p:cNvSpPr>
          <p:nvPr>
            <p:ph type="subTitle" idx="4294967295"/>
          </p:nvPr>
        </p:nvSpPr>
        <p:spPr>
          <a:xfrm>
            <a:off x="2103000" y="1689550"/>
            <a:ext cx="18594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Prototype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2" name="Google Shape;1042;p35"/>
          <p:cNvSpPr txBox="1">
            <a:spLocks noGrp="1"/>
          </p:cNvSpPr>
          <p:nvPr>
            <p:ph type="ctrTitle" idx="4294967295"/>
          </p:nvPr>
        </p:nvSpPr>
        <p:spPr>
          <a:xfrm>
            <a:off x="1324794" y="2877359"/>
            <a:ext cx="8856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FFFF"/>
                </a:solidFill>
              </a:rPr>
              <a:t>IDEA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3" name="Google Shape;1043;p35"/>
          <p:cNvSpPr txBox="1">
            <a:spLocks noGrp="1"/>
          </p:cNvSpPr>
          <p:nvPr>
            <p:ph type="ctrTitle" idx="4294967295"/>
          </p:nvPr>
        </p:nvSpPr>
        <p:spPr>
          <a:xfrm>
            <a:off x="6967550" y="2827625"/>
            <a:ext cx="8856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FFFF"/>
                </a:solidFill>
              </a:rPr>
              <a:t>FINAL RELEASE</a:t>
            </a:r>
            <a:endParaRPr sz="1000" dirty="0">
              <a:solidFill>
                <a:srgbClr val="FFFFFF"/>
              </a:solidFill>
            </a:endParaRPr>
          </a:p>
        </p:txBody>
      </p:sp>
      <p:grpSp>
        <p:nvGrpSpPr>
          <p:cNvPr id="1044" name="Google Shape;1044;p35"/>
          <p:cNvGrpSpPr/>
          <p:nvPr/>
        </p:nvGrpSpPr>
        <p:grpSpPr>
          <a:xfrm>
            <a:off x="4985744" y="2902518"/>
            <a:ext cx="222293" cy="237986"/>
            <a:chOff x="5029650" y="894850"/>
            <a:chExt cx="1559950" cy="1670075"/>
          </a:xfrm>
        </p:grpSpPr>
        <p:sp>
          <p:nvSpPr>
            <p:cNvPr id="1045" name="Google Shape;1045;p35"/>
            <p:cNvSpPr/>
            <p:nvPr/>
          </p:nvSpPr>
          <p:spPr>
            <a:xfrm>
              <a:off x="5029650" y="2203275"/>
              <a:ext cx="243300" cy="361650"/>
            </a:xfrm>
            <a:custGeom>
              <a:avLst/>
              <a:gdLst/>
              <a:ahLst/>
              <a:cxnLst/>
              <a:rect l="l" t="t" r="r" b="b"/>
              <a:pathLst>
                <a:path w="9732" h="14466" extrusionOk="0">
                  <a:moveTo>
                    <a:pt x="6773" y="0"/>
                  </a:moveTo>
                  <a:cubicBezTo>
                    <a:pt x="3025" y="0"/>
                    <a:pt x="1" y="3222"/>
                    <a:pt x="1" y="7233"/>
                  </a:cubicBezTo>
                  <a:lnTo>
                    <a:pt x="1" y="12493"/>
                  </a:lnTo>
                  <a:cubicBezTo>
                    <a:pt x="1" y="13545"/>
                    <a:pt x="855" y="14465"/>
                    <a:pt x="1842" y="14465"/>
                  </a:cubicBezTo>
                  <a:lnTo>
                    <a:pt x="9732" y="14465"/>
                  </a:lnTo>
                  <a:cubicBezTo>
                    <a:pt x="9534" y="13873"/>
                    <a:pt x="9403" y="13216"/>
                    <a:pt x="9403" y="12493"/>
                  </a:cubicBezTo>
                  <a:lnTo>
                    <a:pt x="94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5356750" y="1941900"/>
              <a:ext cx="241675" cy="623025"/>
            </a:xfrm>
            <a:custGeom>
              <a:avLst/>
              <a:gdLst/>
              <a:ahLst/>
              <a:cxnLst/>
              <a:rect l="l" t="t" r="r" b="b"/>
              <a:pathLst>
                <a:path w="9667" h="24921" extrusionOk="0">
                  <a:moveTo>
                    <a:pt x="6707" y="1"/>
                  </a:moveTo>
                  <a:cubicBezTo>
                    <a:pt x="3025" y="1"/>
                    <a:pt x="1" y="3223"/>
                    <a:pt x="1" y="7233"/>
                  </a:cubicBezTo>
                  <a:lnTo>
                    <a:pt x="1" y="22948"/>
                  </a:lnTo>
                  <a:cubicBezTo>
                    <a:pt x="1" y="24000"/>
                    <a:pt x="790" y="24920"/>
                    <a:pt x="1776" y="24920"/>
                  </a:cubicBezTo>
                  <a:lnTo>
                    <a:pt x="9666" y="24920"/>
                  </a:lnTo>
                  <a:cubicBezTo>
                    <a:pt x="9535" y="24328"/>
                    <a:pt x="9337" y="23671"/>
                    <a:pt x="9337" y="22948"/>
                  </a:cubicBezTo>
                  <a:lnTo>
                    <a:pt x="93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5836725" y="894850"/>
              <a:ext cx="752875" cy="1670075"/>
            </a:xfrm>
            <a:custGeom>
              <a:avLst/>
              <a:gdLst/>
              <a:ahLst/>
              <a:cxnLst/>
              <a:rect l="l" t="t" r="r" b="b"/>
              <a:pathLst>
                <a:path w="30115" h="66803" extrusionOk="0">
                  <a:moveTo>
                    <a:pt x="15058" y="0"/>
                  </a:moveTo>
                  <a:cubicBezTo>
                    <a:pt x="14466" y="0"/>
                    <a:pt x="13940" y="329"/>
                    <a:pt x="13611" y="789"/>
                  </a:cubicBezTo>
                  <a:lnTo>
                    <a:pt x="527" y="19594"/>
                  </a:lnTo>
                  <a:cubicBezTo>
                    <a:pt x="132" y="20185"/>
                    <a:pt x="1" y="21040"/>
                    <a:pt x="330" y="21698"/>
                  </a:cubicBezTo>
                  <a:cubicBezTo>
                    <a:pt x="658" y="22355"/>
                    <a:pt x="1250" y="22750"/>
                    <a:pt x="1973" y="22750"/>
                  </a:cubicBezTo>
                  <a:lnTo>
                    <a:pt x="6707" y="22750"/>
                  </a:lnTo>
                  <a:lnTo>
                    <a:pt x="6707" y="64830"/>
                  </a:lnTo>
                  <a:cubicBezTo>
                    <a:pt x="6707" y="65882"/>
                    <a:pt x="7496" y="66802"/>
                    <a:pt x="8483" y="66802"/>
                  </a:cubicBezTo>
                  <a:lnTo>
                    <a:pt x="21567" y="66802"/>
                  </a:lnTo>
                  <a:cubicBezTo>
                    <a:pt x="22553" y="66802"/>
                    <a:pt x="23342" y="65882"/>
                    <a:pt x="23342" y="64830"/>
                  </a:cubicBezTo>
                  <a:lnTo>
                    <a:pt x="23342" y="22750"/>
                  </a:lnTo>
                  <a:lnTo>
                    <a:pt x="28010" y="22750"/>
                  </a:lnTo>
                  <a:cubicBezTo>
                    <a:pt x="28668" y="22750"/>
                    <a:pt x="29391" y="22355"/>
                    <a:pt x="29654" y="21698"/>
                  </a:cubicBezTo>
                  <a:cubicBezTo>
                    <a:pt x="30114" y="21040"/>
                    <a:pt x="30049" y="20185"/>
                    <a:pt x="29588" y="19594"/>
                  </a:cubicBezTo>
                  <a:lnTo>
                    <a:pt x="16570" y="789"/>
                  </a:lnTo>
                  <a:cubicBezTo>
                    <a:pt x="16241" y="329"/>
                    <a:pt x="15649" y="0"/>
                    <a:pt x="150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5680575" y="1678900"/>
              <a:ext cx="243300" cy="886025"/>
            </a:xfrm>
            <a:custGeom>
              <a:avLst/>
              <a:gdLst/>
              <a:ahLst/>
              <a:cxnLst/>
              <a:rect l="l" t="t" r="r" b="b"/>
              <a:pathLst>
                <a:path w="9732" h="35441" extrusionOk="0">
                  <a:moveTo>
                    <a:pt x="6773" y="1"/>
                  </a:moveTo>
                  <a:cubicBezTo>
                    <a:pt x="3091" y="1"/>
                    <a:pt x="1" y="3223"/>
                    <a:pt x="1" y="7233"/>
                  </a:cubicBezTo>
                  <a:lnTo>
                    <a:pt x="1" y="33468"/>
                  </a:lnTo>
                  <a:cubicBezTo>
                    <a:pt x="1" y="34520"/>
                    <a:pt x="855" y="35440"/>
                    <a:pt x="1842" y="35440"/>
                  </a:cubicBezTo>
                  <a:lnTo>
                    <a:pt x="9732" y="35440"/>
                  </a:lnTo>
                  <a:cubicBezTo>
                    <a:pt x="9534" y="34848"/>
                    <a:pt x="9403" y="34191"/>
                    <a:pt x="9403" y="33468"/>
                  </a:cubicBezTo>
                  <a:lnTo>
                    <a:pt x="94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35"/>
          <p:cNvGrpSpPr/>
          <p:nvPr/>
        </p:nvGrpSpPr>
        <p:grpSpPr>
          <a:xfrm>
            <a:off x="6035044" y="2913719"/>
            <a:ext cx="196025" cy="243061"/>
            <a:chOff x="736175" y="1051000"/>
            <a:chExt cx="1678300" cy="2081000"/>
          </a:xfrm>
        </p:grpSpPr>
        <p:sp>
          <p:nvSpPr>
            <p:cNvPr id="1050" name="Google Shape;1050;p35"/>
            <p:cNvSpPr/>
            <p:nvPr/>
          </p:nvSpPr>
          <p:spPr>
            <a:xfrm>
              <a:off x="849600" y="1051000"/>
              <a:ext cx="1449800" cy="1414800"/>
            </a:xfrm>
            <a:custGeom>
              <a:avLst/>
              <a:gdLst/>
              <a:ahLst/>
              <a:cxnLst/>
              <a:rect l="l" t="t" r="r" b="b"/>
              <a:pathLst>
                <a:path w="57992" h="56592" extrusionOk="0">
                  <a:moveTo>
                    <a:pt x="29062" y="11507"/>
                  </a:moveTo>
                  <a:cubicBezTo>
                    <a:pt x="38267" y="11507"/>
                    <a:pt x="45762" y="19002"/>
                    <a:pt x="45762" y="28207"/>
                  </a:cubicBezTo>
                  <a:cubicBezTo>
                    <a:pt x="45762" y="37412"/>
                    <a:pt x="38267" y="44842"/>
                    <a:pt x="29062" y="44842"/>
                  </a:cubicBezTo>
                  <a:cubicBezTo>
                    <a:pt x="19857" y="44842"/>
                    <a:pt x="12361" y="37412"/>
                    <a:pt x="12361" y="28207"/>
                  </a:cubicBezTo>
                  <a:cubicBezTo>
                    <a:pt x="12361" y="18936"/>
                    <a:pt x="19857" y="11507"/>
                    <a:pt x="29062" y="11507"/>
                  </a:cubicBezTo>
                  <a:close/>
                  <a:moveTo>
                    <a:pt x="22334" y="0"/>
                  </a:moveTo>
                  <a:cubicBezTo>
                    <a:pt x="20900" y="0"/>
                    <a:pt x="19679" y="822"/>
                    <a:pt x="18673" y="2499"/>
                  </a:cubicBezTo>
                  <a:cubicBezTo>
                    <a:pt x="17095" y="5129"/>
                    <a:pt x="14794" y="6444"/>
                    <a:pt x="11769" y="6444"/>
                  </a:cubicBezTo>
                  <a:cubicBezTo>
                    <a:pt x="8745" y="6444"/>
                    <a:pt x="7167" y="8022"/>
                    <a:pt x="7167" y="11046"/>
                  </a:cubicBezTo>
                  <a:cubicBezTo>
                    <a:pt x="7101" y="14137"/>
                    <a:pt x="5786" y="16438"/>
                    <a:pt x="3222" y="17950"/>
                  </a:cubicBezTo>
                  <a:cubicBezTo>
                    <a:pt x="592" y="19528"/>
                    <a:pt x="0" y="21566"/>
                    <a:pt x="1512" y="24328"/>
                  </a:cubicBezTo>
                  <a:cubicBezTo>
                    <a:pt x="2959" y="26958"/>
                    <a:pt x="2959" y="29654"/>
                    <a:pt x="1512" y="32284"/>
                  </a:cubicBezTo>
                  <a:cubicBezTo>
                    <a:pt x="0" y="34914"/>
                    <a:pt x="592" y="37018"/>
                    <a:pt x="3222" y="38596"/>
                  </a:cubicBezTo>
                  <a:cubicBezTo>
                    <a:pt x="5852" y="40174"/>
                    <a:pt x="7167" y="42475"/>
                    <a:pt x="7167" y="45499"/>
                  </a:cubicBezTo>
                  <a:cubicBezTo>
                    <a:pt x="7233" y="48590"/>
                    <a:pt x="8745" y="50102"/>
                    <a:pt x="11769" y="50102"/>
                  </a:cubicBezTo>
                  <a:cubicBezTo>
                    <a:pt x="14794" y="50102"/>
                    <a:pt x="17095" y="51548"/>
                    <a:pt x="18673" y="54047"/>
                  </a:cubicBezTo>
                  <a:cubicBezTo>
                    <a:pt x="19691" y="55744"/>
                    <a:pt x="20928" y="56592"/>
                    <a:pt x="22384" y="56592"/>
                  </a:cubicBezTo>
                  <a:cubicBezTo>
                    <a:pt x="23185" y="56592"/>
                    <a:pt x="24052" y="56335"/>
                    <a:pt x="24985" y="55822"/>
                  </a:cubicBezTo>
                  <a:cubicBezTo>
                    <a:pt x="26300" y="55066"/>
                    <a:pt x="27648" y="54688"/>
                    <a:pt x="28996" y="54688"/>
                  </a:cubicBezTo>
                  <a:cubicBezTo>
                    <a:pt x="30344" y="54688"/>
                    <a:pt x="31692" y="55066"/>
                    <a:pt x="33007" y="55822"/>
                  </a:cubicBezTo>
                  <a:cubicBezTo>
                    <a:pt x="33942" y="56313"/>
                    <a:pt x="34810" y="56563"/>
                    <a:pt x="35612" y="56563"/>
                  </a:cubicBezTo>
                  <a:cubicBezTo>
                    <a:pt x="37066" y="56563"/>
                    <a:pt x="38302" y="55742"/>
                    <a:pt x="39319" y="54047"/>
                  </a:cubicBezTo>
                  <a:cubicBezTo>
                    <a:pt x="40897" y="51417"/>
                    <a:pt x="43198" y="50102"/>
                    <a:pt x="46222" y="50102"/>
                  </a:cubicBezTo>
                  <a:cubicBezTo>
                    <a:pt x="49247" y="50102"/>
                    <a:pt x="50825" y="48590"/>
                    <a:pt x="50825" y="45499"/>
                  </a:cubicBezTo>
                  <a:cubicBezTo>
                    <a:pt x="50891" y="42475"/>
                    <a:pt x="52206" y="40174"/>
                    <a:pt x="54770" y="38596"/>
                  </a:cubicBezTo>
                  <a:cubicBezTo>
                    <a:pt x="57400" y="37018"/>
                    <a:pt x="57992" y="34914"/>
                    <a:pt x="56479" y="32284"/>
                  </a:cubicBezTo>
                  <a:cubicBezTo>
                    <a:pt x="55033" y="29654"/>
                    <a:pt x="55033" y="26958"/>
                    <a:pt x="56479" y="24328"/>
                  </a:cubicBezTo>
                  <a:cubicBezTo>
                    <a:pt x="57992" y="21698"/>
                    <a:pt x="57400" y="19528"/>
                    <a:pt x="54770" y="17950"/>
                  </a:cubicBezTo>
                  <a:cubicBezTo>
                    <a:pt x="52140" y="16438"/>
                    <a:pt x="50825" y="14137"/>
                    <a:pt x="50825" y="11046"/>
                  </a:cubicBezTo>
                  <a:cubicBezTo>
                    <a:pt x="50759" y="8022"/>
                    <a:pt x="49247" y="6444"/>
                    <a:pt x="46222" y="6444"/>
                  </a:cubicBezTo>
                  <a:cubicBezTo>
                    <a:pt x="43198" y="6378"/>
                    <a:pt x="40897" y="5063"/>
                    <a:pt x="39319" y="2499"/>
                  </a:cubicBezTo>
                  <a:cubicBezTo>
                    <a:pt x="38312" y="822"/>
                    <a:pt x="37092" y="0"/>
                    <a:pt x="35658" y="0"/>
                  </a:cubicBezTo>
                  <a:cubicBezTo>
                    <a:pt x="34843" y="0"/>
                    <a:pt x="33959" y="265"/>
                    <a:pt x="33007" y="789"/>
                  </a:cubicBezTo>
                  <a:cubicBezTo>
                    <a:pt x="31692" y="1546"/>
                    <a:pt x="30344" y="1924"/>
                    <a:pt x="28996" y="1924"/>
                  </a:cubicBezTo>
                  <a:cubicBezTo>
                    <a:pt x="27648" y="1924"/>
                    <a:pt x="26300" y="1546"/>
                    <a:pt x="24985" y="789"/>
                  </a:cubicBezTo>
                  <a:cubicBezTo>
                    <a:pt x="24032" y="265"/>
                    <a:pt x="23148" y="0"/>
                    <a:pt x="22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736175" y="2326550"/>
              <a:ext cx="677250" cy="795600"/>
            </a:xfrm>
            <a:custGeom>
              <a:avLst/>
              <a:gdLst/>
              <a:ahLst/>
              <a:cxnLst/>
              <a:rect l="l" t="t" r="r" b="b"/>
              <a:pathLst>
                <a:path w="27090" h="31824" extrusionOk="0">
                  <a:moveTo>
                    <a:pt x="12493" y="0"/>
                  </a:moveTo>
                  <a:lnTo>
                    <a:pt x="0" y="24591"/>
                  </a:lnTo>
                  <a:lnTo>
                    <a:pt x="0" y="24591"/>
                  </a:lnTo>
                  <a:lnTo>
                    <a:pt x="9994" y="23407"/>
                  </a:lnTo>
                  <a:lnTo>
                    <a:pt x="15517" y="31823"/>
                  </a:lnTo>
                  <a:cubicBezTo>
                    <a:pt x="15517" y="31823"/>
                    <a:pt x="26965" y="8018"/>
                    <a:pt x="27088" y="7890"/>
                  </a:cubicBezTo>
                  <a:lnTo>
                    <a:pt x="27088" y="7890"/>
                  </a:lnTo>
                  <a:cubicBezTo>
                    <a:pt x="27089" y="7890"/>
                    <a:pt x="27089" y="7890"/>
                    <a:pt x="27089" y="7890"/>
                  </a:cubicBezTo>
                  <a:cubicBezTo>
                    <a:pt x="27089" y="7890"/>
                    <a:pt x="27089" y="7890"/>
                    <a:pt x="27089" y="7890"/>
                  </a:cubicBezTo>
                  <a:cubicBezTo>
                    <a:pt x="27089" y="7890"/>
                    <a:pt x="27089" y="7890"/>
                    <a:pt x="27088" y="7890"/>
                  </a:cubicBezTo>
                  <a:lnTo>
                    <a:pt x="27088" y="7890"/>
                  </a:lnTo>
                  <a:cubicBezTo>
                    <a:pt x="21106" y="7758"/>
                    <a:pt x="23473" y="1644"/>
                    <a:pt x="16109" y="1513"/>
                  </a:cubicBezTo>
                  <a:cubicBezTo>
                    <a:pt x="12887" y="1513"/>
                    <a:pt x="12493" y="0"/>
                    <a:pt x="124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5"/>
            <p:cNvSpPr/>
            <p:nvPr/>
          </p:nvSpPr>
          <p:spPr>
            <a:xfrm>
              <a:off x="1727350" y="2349550"/>
              <a:ext cx="687125" cy="782450"/>
            </a:xfrm>
            <a:custGeom>
              <a:avLst/>
              <a:gdLst/>
              <a:ahLst/>
              <a:cxnLst/>
              <a:rect l="l" t="t" r="r" b="b"/>
              <a:pathLst>
                <a:path w="27485" h="31298" extrusionOk="0">
                  <a:moveTo>
                    <a:pt x="14794" y="1"/>
                  </a:moveTo>
                  <a:cubicBezTo>
                    <a:pt x="5721" y="987"/>
                    <a:pt x="7496" y="3223"/>
                    <a:pt x="5458" y="4998"/>
                  </a:cubicBezTo>
                  <a:cubicBezTo>
                    <a:pt x="3733" y="6816"/>
                    <a:pt x="1710" y="7081"/>
                    <a:pt x="679" y="7081"/>
                  </a:cubicBezTo>
                  <a:cubicBezTo>
                    <a:pt x="257" y="7081"/>
                    <a:pt x="1" y="7036"/>
                    <a:pt x="1" y="7036"/>
                  </a:cubicBezTo>
                  <a:lnTo>
                    <a:pt x="1" y="7036"/>
                  </a:lnTo>
                  <a:lnTo>
                    <a:pt x="14137" y="31298"/>
                  </a:lnTo>
                  <a:lnTo>
                    <a:pt x="17622" y="22356"/>
                  </a:lnTo>
                  <a:lnTo>
                    <a:pt x="27484" y="23671"/>
                  </a:lnTo>
                  <a:lnTo>
                    <a:pt x="1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5"/>
            <p:cNvSpPr/>
            <p:nvPr/>
          </p:nvSpPr>
          <p:spPr>
            <a:xfrm>
              <a:off x="1291750" y="1488225"/>
              <a:ext cx="565475" cy="535900"/>
            </a:xfrm>
            <a:custGeom>
              <a:avLst/>
              <a:gdLst/>
              <a:ahLst/>
              <a:cxnLst/>
              <a:rect l="l" t="t" r="r" b="b"/>
              <a:pathLst>
                <a:path w="22619" h="21436" extrusionOk="0">
                  <a:moveTo>
                    <a:pt x="11376" y="1"/>
                  </a:moveTo>
                  <a:lnTo>
                    <a:pt x="7825" y="7102"/>
                  </a:lnTo>
                  <a:lnTo>
                    <a:pt x="1" y="8220"/>
                  </a:lnTo>
                  <a:lnTo>
                    <a:pt x="5721" y="13743"/>
                  </a:lnTo>
                  <a:lnTo>
                    <a:pt x="4406" y="21435"/>
                  </a:lnTo>
                  <a:lnTo>
                    <a:pt x="11376" y="17819"/>
                  </a:lnTo>
                  <a:lnTo>
                    <a:pt x="18345" y="21435"/>
                  </a:lnTo>
                  <a:lnTo>
                    <a:pt x="17030" y="13743"/>
                  </a:lnTo>
                  <a:lnTo>
                    <a:pt x="22619" y="8220"/>
                  </a:lnTo>
                  <a:lnTo>
                    <a:pt x="14795" y="7102"/>
                  </a:lnTo>
                  <a:lnTo>
                    <a:pt x="113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35"/>
          <p:cNvGrpSpPr/>
          <p:nvPr/>
        </p:nvGrpSpPr>
        <p:grpSpPr>
          <a:xfrm>
            <a:off x="3979968" y="2921659"/>
            <a:ext cx="160902" cy="226360"/>
            <a:chOff x="2790850" y="955650"/>
            <a:chExt cx="1984000" cy="2791125"/>
          </a:xfrm>
        </p:grpSpPr>
        <p:sp>
          <p:nvSpPr>
            <p:cNvPr id="1055" name="Google Shape;1055;p35"/>
            <p:cNvSpPr/>
            <p:nvPr/>
          </p:nvSpPr>
          <p:spPr>
            <a:xfrm>
              <a:off x="3259325" y="955650"/>
              <a:ext cx="1048750" cy="1364350"/>
            </a:xfrm>
            <a:custGeom>
              <a:avLst/>
              <a:gdLst/>
              <a:ahLst/>
              <a:cxnLst/>
              <a:rect l="l" t="t" r="r" b="b"/>
              <a:pathLst>
                <a:path w="41950" h="54574" extrusionOk="0">
                  <a:moveTo>
                    <a:pt x="21041" y="1"/>
                  </a:moveTo>
                  <a:cubicBezTo>
                    <a:pt x="3157" y="1"/>
                    <a:pt x="1" y="12165"/>
                    <a:pt x="1" y="27221"/>
                  </a:cubicBezTo>
                  <a:cubicBezTo>
                    <a:pt x="1" y="42344"/>
                    <a:pt x="9403" y="54573"/>
                    <a:pt x="21041" y="54573"/>
                  </a:cubicBezTo>
                  <a:cubicBezTo>
                    <a:pt x="32613" y="54573"/>
                    <a:pt x="41949" y="42344"/>
                    <a:pt x="41949" y="27287"/>
                  </a:cubicBezTo>
                  <a:cubicBezTo>
                    <a:pt x="41949" y="12165"/>
                    <a:pt x="38859" y="1"/>
                    <a:pt x="21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5"/>
            <p:cNvSpPr/>
            <p:nvPr/>
          </p:nvSpPr>
          <p:spPr>
            <a:xfrm>
              <a:off x="2790850" y="2370925"/>
              <a:ext cx="1984000" cy="1375850"/>
            </a:xfrm>
            <a:custGeom>
              <a:avLst/>
              <a:gdLst/>
              <a:ahLst/>
              <a:cxnLst/>
              <a:rect l="l" t="t" r="r" b="b"/>
              <a:pathLst>
                <a:path w="79360" h="55034" extrusionOk="0">
                  <a:moveTo>
                    <a:pt x="28142" y="1"/>
                  </a:moveTo>
                  <a:cubicBezTo>
                    <a:pt x="3946" y="4735"/>
                    <a:pt x="527" y="12099"/>
                    <a:pt x="67" y="37675"/>
                  </a:cubicBezTo>
                  <a:cubicBezTo>
                    <a:pt x="67" y="39274"/>
                    <a:pt x="26" y="39740"/>
                    <a:pt x="9" y="39740"/>
                  </a:cubicBezTo>
                  <a:cubicBezTo>
                    <a:pt x="4" y="39740"/>
                    <a:pt x="1" y="39704"/>
                    <a:pt x="1" y="39648"/>
                  </a:cubicBezTo>
                  <a:lnTo>
                    <a:pt x="1" y="42409"/>
                  </a:lnTo>
                  <a:cubicBezTo>
                    <a:pt x="1" y="42409"/>
                    <a:pt x="5787" y="55033"/>
                    <a:pt x="39583" y="55033"/>
                  </a:cubicBezTo>
                  <a:cubicBezTo>
                    <a:pt x="73378" y="55033"/>
                    <a:pt x="79230" y="42409"/>
                    <a:pt x="79230" y="42409"/>
                  </a:cubicBezTo>
                  <a:lnTo>
                    <a:pt x="79230" y="40371"/>
                  </a:lnTo>
                  <a:cubicBezTo>
                    <a:pt x="79252" y="40404"/>
                    <a:pt x="79270" y="40422"/>
                    <a:pt x="79285" y="40422"/>
                  </a:cubicBezTo>
                  <a:cubicBezTo>
                    <a:pt x="79359" y="40422"/>
                    <a:pt x="79350" y="39965"/>
                    <a:pt x="79296" y="38596"/>
                  </a:cubicBezTo>
                  <a:cubicBezTo>
                    <a:pt x="78901" y="12296"/>
                    <a:pt x="75679" y="4800"/>
                    <a:pt x="51155" y="1"/>
                  </a:cubicBezTo>
                  <a:cubicBezTo>
                    <a:pt x="51155" y="1"/>
                    <a:pt x="47736" y="4735"/>
                    <a:pt x="39648" y="4735"/>
                  </a:cubicBezTo>
                  <a:cubicBezTo>
                    <a:pt x="31627" y="4735"/>
                    <a:pt x="28142" y="1"/>
                    <a:pt x="28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57" name="Google Shape;1057;p3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38"/>
          <p:cNvSpPr txBox="1">
            <a:spLocks noGrp="1"/>
          </p:cNvSpPr>
          <p:nvPr>
            <p:ph type="ctrTitle"/>
          </p:nvPr>
        </p:nvSpPr>
        <p:spPr>
          <a:xfrm>
            <a:off x="3946357" y="2305852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THANKS!</a:t>
            </a:r>
            <a:endParaRPr dirty="0"/>
          </a:p>
        </p:txBody>
      </p:sp>
      <p:grpSp>
        <p:nvGrpSpPr>
          <p:cNvPr id="1124" name="Google Shape;1124;p38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1125" name="Google Shape;1125;p38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8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8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8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8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8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8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8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8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8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8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8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8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8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8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8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8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8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8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8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8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8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8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8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8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8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8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8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8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8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8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8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8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8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8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8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8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8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8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8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8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8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8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8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8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8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8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8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8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8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8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8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8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8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8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8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8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8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8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8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8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8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8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8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8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8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8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8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8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8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8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8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8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8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8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8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8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8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8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8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8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8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8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8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8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8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8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8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8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8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8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8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8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8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8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8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8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8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8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8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8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8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8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8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8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8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8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8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8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8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8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8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8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8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8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8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8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758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37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THE TEAM</a:t>
            </a:r>
            <a:endParaRPr dirty="0"/>
          </a:p>
        </p:txBody>
      </p:sp>
      <p:cxnSp>
        <p:nvCxnSpPr>
          <p:cNvPr id="1108" name="Google Shape;1108;p37"/>
          <p:cNvCxnSpPr>
            <a:cxnSpLocks/>
          </p:cNvCxnSpPr>
          <p:nvPr/>
        </p:nvCxnSpPr>
        <p:spPr>
          <a:xfrm>
            <a:off x="6016752" y="1745472"/>
            <a:ext cx="803148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17" name="Google Shape;1117;p37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/>
          <p:cNvSpPr>
            <a:spLocks noGrp="1" noChangeArrowheads="1"/>
          </p:cNvSpPr>
          <p:nvPr>
            <p:ph type="ctrTitle" idx="4294967295"/>
          </p:nvPr>
        </p:nvSpPr>
        <p:spPr bwMode="auto">
          <a:xfrm>
            <a:off x="6840877" y="2351562"/>
            <a:ext cx="1755609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Youssef Hisham Abd elwahab </a:t>
            </a:r>
            <a:br>
              <a:rPr kumimoji="0" lang="ar-EG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</a:br>
            <a:r>
              <a:rPr lang="ar-EG" altLang="en-US" sz="900" dirty="0">
                <a:solidFill>
                  <a:schemeClr val="bg1"/>
                </a:solidFill>
                <a:latin typeface="+mj-lt"/>
              </a:rPr>
              <a:t>   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202000543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3387" y="1560806"/>
            <a:ext cx="1479892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Eslam Ahmed Mohamed </a:t>
            </a:r>
            <a:endParaRPr kumimoji="0" lang="ar-EG" altLang="en-US" sz="9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ar-EG" altLang="en-US" sz="900" dirty="0">
                <a:solidFill>
                  <a:schemeClr val="bg1"/>
                </a:solidFill>
                <a:latin typeface="+mj-lt"/>
              </a:rPr>
              <a:t>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202000039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6" name="Title 5"/>
          <p:cNvSpPr>
            <a:spLocks noGrp="1" noChangeArrowheads="1"/>
          </p:cNvSpPr>
          <p:nvPr>
            <p:ph type="ctrTitle" idx="4294967295"/>
          </p:nvPr>
        </p:nvSpPr>
        <p:spPr bwMode="auto">
          <a:xfrm>
            <a:off x="6840877" y="3030550"/>
            <a:ext cx="1659429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Anas Ahmed Hassan Sayed </a:t>
            </a:r>
            <a:br>
              <a:rPr kumimoji="0" lang="ar-EG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</a:br>
            <a:r>
              <a:rPr lang="ar-EG" altLang="en-US" sz="900" dirty="0">
                <a:solidFill>
                  <a:schemeClr val="bg1"/>
                </a:solidFill>
                <a:latin typeface="+mj-lt"/>
              </a:rPr>
              <a:t>   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202000005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7" name="Subtitle 6"/>
          <p:cNvSpPr>
            <a:spLocks noGrp="1" noChangeArrowheads="1"/>
          </p:cNvSpPr>
          <p:nvPr>
            <p:ph type="subTitle" idx="4294967295"/>
          </p:nvPr>
        </p:nvSpPr>
        <p:spPr bwMode="auto">
          <a:xfrm>
            <a:off x="6904720" y="3749598"/>
            <a:ext cx="1204176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Ziad Ahmed ElKady</a:t>
            </a:r>
            <a:endParaRPr kumimoji="0" lang="ar-EG" altLang="en-US" sz="9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ar-EG" altLang="en-US" sz="900" dirty="0">
                <a:solidFill>
                  <a:schemeClr val="bg1"/>
                </a:solidFill>
                <a:latin typeface="+mj-lt"/>
              </a:rPr>
              <a:t>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202001598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428" y="2851716"/>
            <a:ext cx="1025314" cy="6891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704" y="3590307"/>
            <a:ext cx="1025314" cy="7156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479" y="2170016"/>
            <a:ext cx="1025314" cy="677849"/>
          </a:xfrm>
          <a:prstGeom prst="rect">
            <a:avLst/>
          </a:prstGeom>
        </p:spPr>
      </p:pic>
      <p:cxnSp>
        <p:nvCxnSpPr>
          <p:cNvPr id="1110" name="Google Shape;1110;p37"/>
          <p:cNvCxnSpPr>
            <a:cxnSpLocks/>
          </p:cNvCxnSpPr>
          <p:nvPr/>
        </p:nvCxnSpPr>
        <p:spPr>
          <a:xfrm flipV="1">
            <a:off x="2301240" y="3920407"/>
            <a:ext cx="4539637" cy="41846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" name="Google Shape;1108;p37"/>
          <p:cNvCxnSpPr>
            <a:cxnSpLocks/>
          </p:cNvCxnSpPr>
          <p:nvPr/>
        </p:nvCxnSpPr>
        <p:spPr>
          <a:xfrm>
            <a:off x="4772025" y="2536228"/>
            <a:ext cx="2047875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09" name="Google Shape;1109;p37"/>
          <p:cNvCxnSpPr>
            <a:cxnSpLocks/>
            <a:endCxn id="6" idx="1"/>
          </p:cNvCxnSpPr>
          <p:nvPr/>
        </p:nvCxnSpPr>
        <p:spPr>
          <a:xfrm flipV="1">
            <a:off x="3572662" y="3215216"/>
            <a:ext cx="3268215" cy="57926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781" y="1390852"/>
            <a:ext cx="1025314" cy="695997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title" idx="2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9" name="Google Shape;219;p21"/>
          <p:cNvSpPr txBox="1">
            <a:spLocks noGrp="1"/>
          </p:cNvSpPr>
          <p:nvPr>
            <p:ph type="subTitle" idx="5"/>
          </p:nvPr>
        </p:nvSpPr>
        <p:spPr>
          <a:xfrm>
            <a:off x="6087261" y="3966831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accent1"/>
                </a:solidFill>
              </a:rPr>
              <a:t>Eslam ,Anas ,Zeyad ,Youssef</a:t>
            </a:r>
          </a:p>
          <a:p>
            <a:pPr marL="0" lvl="0" indent="0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accent1"/>
                </a:solidFill>
              </a:rPr>
              <a:t>Has been working hard each night to make Jarvis possible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 idx="6"/>
          </p:nvPr>
        </p:nvSpPr>
        <p:spPr>
          <a:xfrm>
            <a:off x="5250405" y="342966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</a:rPr>
              <a:t>06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7"/>
          </p:nvPr>
        </p:nvSpPr>
        <p:spPr>
          <a:xfrm>
            <a:off x="822098" y="2050763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A Multifunctional Chatbot</a:t>
            </a:r>
          </a:p>
          <a:p>
            <a:pPr marL="0" lvl="0" indent="0"/>
            <a:r>
              <a:rPr lang="en-US" dirty="0"/>
              <a:t> that can simulate a conversation (or a chat) with a user in natural language through messaging 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 idx="8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14"/>
          </p:nvPr>
        </p:nvSpPr>
        <p:spPr>
          <a:xfrm>
            <a:off x="817575" y="3966831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accent1"/>
                </a:solidFill>
              </a:rPr>
              <a:t>Our goal is to make Jarvis a more often used bot that helps people around the world and to stop boredom</a:t>
            </a:r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 idx="15"/>
          </p:nvPr>
        </p:nvSpPr>
        <p:spPr>
          <a:xfrm>
            <a:off x="2823964" y="3417009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</a:rPr>
              <a:t>03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7" name="Google Shape;227;p21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About the Project</a:t>
            </a:r>
            <a:endParaRPr dirty="0"/>
          </a:p>
        </p:txBody>
      </p:sp>
      <p:sp>
        <p:nvSpPr>
          <p:cNvPr id="229" name="Google Shape;229;p21"/>
          <p:cNvSpPr txBox="1">
            <a:spLocks noGrp="1"/>
          </p:cNvSpPr>
          <p:nvPr>
            <p:ph type="ctrTitle" idx="18"/>
          </p:nvPr>
        </p:nvSpPr>
        <p:spPr>
          <a:xfrm>
            <a:off x="782770" y="3720309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Project Goals</a:t>
            </a:r>
            <a:endParaRPr dirty="0"/>
          </a:p>
        </p:txBody>
      </p:sp>
      <p:sp>
        <p:nvSpPr>
          <p:cNvPr id="230" name="Google Shape;230;p21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Sneak Peek</a:t>
            </a:r>
            <a:endParaRPr dirty="0"/>
          </a:p>
        </p:txBody>
      </p:sp>
      <p:sp>
        <p:nvSpPr>
          <p:cNvPr id="232" name="Google Shape;232;p21"/>
          <p:cNvSpPr txBox="1">
            <a:spLocks noGrp="1"/>
          </p:cNvSpPr>
          <p:nvPr>
            <p:ph type="ctrTitle" idx="21"/>
          </p:nvPr>
        </p:nvSpPr>
        <p:spPr>
          <a:xfrm>
            <a:off x="6424513" y="3776977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Our Team</a:t>
            </a:r>
            <a:endParaRPr dirty="0"/>
          </a:p>
        </p:txBody>
      </p:sp>
      <p:sp>
        <p:nvSpPr>
          <p:cNvPr id="233" name="Google Shape;233;p21"/>
          <p:cNvSpPr/>
          <p:nvPr/>
        </p:nvSpPr>
        <p:spPr>
          <a:xfrm>
            <a:off x="3588524" y="3518700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21"/>
          <p:cNvGrpSpPr/>
          <p:nvPr/>
        </p:nvGrpSpPr>
        <p:grpSpPr>
          <a:xfrm>
            <a:off x="3597856" y="2015863"/>
            <a:ext cx="428915" cy="426116"/>
            <a:chOff x="6226275" y="3911538"/>
            <a:chExt cx="900325" cy="894450"/>
          </a:xfrm>
        </p:grpSpPr>
        <p:sp>
          <p:nvSpPr>
            <p:cNvPr id="235" name="Google Shape;235;p21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21"/>
          <p:cNvSpPr/>
          <p:nvPr/>
        </p:nvSpPr>
        <p:spPr>
          <a:xfrm>
            <a:off x="5087875" y="3480057"/>
            <a:ext cx="432968" cy="433836"/>
          </a:xfrm>
          <a:custGeom>
            <a:avLst/>
            <a:gdLst/>
            <a:ahLst/>
            <a:cxnLst/>
            <a:rect l="l" t="t" r="r" b="b"/>
            <a:pathLst>
              <a:path w="32426" h="32491" extrusionOk="0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1"/>
          <p:cNvSpPr/>
          <p:nvPr/>
        </p:nvSpPr>
        <p:spPr>
          <a:xfrm>
            <a:off x="5087875" y="2087844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025" y="2167894"/>
            <a:ext cx="1334512" cy="1000884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/>
              <a:t>OUR PROJECT</a:t>
            </a:r>
            <a:endParaRPr sz="3000" dirty="0"/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5304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dirty="0"/>
              <a:t>By Working  and  studying hard  our team with the cheering of our professors and friends accomplished the project successfully, our project is about a multifunctional  chatbot  that can do a lot of things like recommending a movie, play solve math equations or encrypt words, and many more to come!</a:t>
            </a:r>
            <a:endParaRPr dirty="0"/>
          </a:p>
        </p:txBody>
      </p:sp>
      <p:cxnSp>
        <p:nvCxnSpPr>
          <p:cNvPr id="260" name="Google Shape;260;p22"/>
          <p:cNvCxnSpPr/>
          <p:nvPr/>
        </p:nvCxnSpPr>
        <p:spPr>
          <a:xfrm>
            <a:off x="4969825" y="228385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6" name="Google Shape;266;p22"/>
          <p:cNvSpPr txBox="1">
            <a:spLocks noGrp="1"/>
          </p:cNvSpPr>
          <p:nvPr>
            <p:ph type="ctrTitle"/>
          </p:nvPr>
        </p:nvSpPr>
        <p:spPr>
          <a:xfrm>
            <a:off x="1047575" y="3192350"/>
            <a:ext cx="24675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48FFD5"/>
                </a:solidFill>
                <a:latin typeface="Impact"/>
                <a:ea typeface="Impact"/>
                <a:cs typeface="Impact"/>
                <a:sym typeface="Impact"/>
              </a:rPr>
              <a:t>J.A.R.V.I.S</a:t>
            </a:r>
            <a:endParaRPr dirty="0">
              <a:solidFill>
                <a:srgbClr val="48FFD5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149" y="826624"/>
            <a:ext cx="2428352" cy="24283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WE ARE WORKING ON</a:t>
            </a:r>
            <a:endParaRPr/>
          </a:p>
        </p:txBody>
      </p:sp>
      <p:sp>
        <p:nvSpPr>
          <p:cNvPr id="272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It is secure and no one can access your data from it </a:t>
            </a:r>
          </a:p>
        </p:txBody>
      </p:sp>
      <p:sp>
        <p:nvSpPr>
          <p:cNvPr id="273" name="Google Shape;273;p23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You can trust Jarvis at doing his job with his fast response </a:t>
            </a:r>
          </a:p>
          <a:p>
            <a:pPr marL="0" lvl="0" indent="0"/>
            <a:endParaRPr lang="en-US" dirty="0"/>
          </a:p>
        </p:txBody>
      </p:sp>
      <p:sp>
        <p:nvSpPr>
          <p:cNvPr id="274" name="Google Shape;274;p23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J.A.R.V.S </a:t>
            </a:r>
          </a:p>
          <a:p>
            <a:pPr marL="0" lvl="0" indent="0"/>
            <a:r>
              <a:rPr lang="en-US" dirty="0"/>
              <a:t>Can Be Accessed  From any computer or laptop </a:t>
            </a:r>
            <a:endParaRPr dirty="0"/>
          </a:p>
        </p:txBody>
      </p:sp>
      <p:sp>
        <p:nvSpPr>
          <p:cNvPr id="275" name="Google Shape;275;p23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SECURE</a:t>
            </a:r>
            <a:endParaRPr/>
          </a:p>
        </p:txBody>
      </p:sp>
      <p:sp>
        <p:nvSpPr>
          <p:cNvPr id="276" name="Google Shape;276;p23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FAST AND RELIABLE</a:t>
            </a:r>
            <a:endParaRPr/>
          </a:p>
        </p:txBody>
      </p:sp>
      <p:sp>
        <p:nvSpPr>
          <p:cNvPr id="277" name="Google Shape;277;p23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ACCESSIBLE</a:t>
            </a:r>
            <a:endParaRPr/>
          </a:p>
        </p:txBody>
      </p:sp>
      <p:sp>
        <p:nvSpPr>
          <p:cNvPr id="278" name="Google Shape;278;p23"/>
          <p:cNvSpPr/>
          <p:nvPr/>
        </p:nvSpPr>
        <p:spPr>
          <a:xfrm>
            <a:off x="1267145" y="2083606"/>
            <a:ext cx="994973" cy="83044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" name="Google Shape;279;p23"/>
          <p:cNvGrpSpPr/>
          <p:nvPr/>
        </p:nvGrpSpPr>
        <p:grpSpPr>
          <a:xfrm>
            <a:off x="4081142" y="2083606"/>
            <a:ext cx="994978" cy="830447"/>
            <a:chOff x="6666900" y="628300"/>
            <a:chExt cx="5236725" cy="4370775"/>
          </a:xfrm>
        </p:grpSpPr>
        <p:sp>
          <p:nvSpPr>
            <p:cNvPr id="280" name="Google Shape;280;p23"/>
            <p:cNvSpPr/>
            <p:nvPr/>
          </p:nvSpPr>
          <p:spPr>
            <a:xfrm>
              <a:off x="6666900" y="628300"/>
              <a:ext cx="5236725" cy="4370775"/>
            </a:xfrm>
            <a:custGeom>
              <a:avLst/>
              <a:gdLst/>
              <a:ahLst/>
              <a:cxnLst/>
              <a:rect l="l" t="t" r="r" b="b"/>
              <a:pathLst>
                <a:path w="209469" h="174831" extrusionOk="0">
                  <a:moveTo>
                    <a:pt x="198078" y="11364"/>
                  </a:moveTo>
                  <a:lnTo>
                    <a:pt x="198105" y="12404"/>
                  </a:lnTo>
                  <a:lnTo>
                    <a:pt x="198105" y="134142"/>
                  </a:lnTo>
                  <a:cubicBezTo>
                    <a:pt x="198105" y="134854"/>
                    <a:pt x="197804" y="135155"/>
                    <a:pt x="197092" y="135155"/>
                  </a:cubicBezTo>
                  <a:lnTo>
                    <a:pt x="12295" y="135155"/>
                  </a:lnTo>
                  <a:cubicBezTo>
                    <a:pt x="11583" y="135155"/>
                    <a:pt x="11254" y="134854"/>
                    <a:pt x="11254" y="134142"/>
                  </a:cubicBezTo>
                  <a:lnTo>
                    <a:pt x="11254" y="12404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03" y="712"/>
                    <a:pt x="712" y="5559"/>
                    <a:pt x="0" y="11364"/>
                  </a:cubicBezTo>
                  <a:lnTo>
                    <a:pt x="0" y="12404"/>
                  </a:lnTo>
                  <a:lnTo>
                    <a:pt x="0" y="134142"/>
                  </a:lnTo>
                  <a:cubicBezTo>
                    <a:pt x="0" y="136497"/>
                    <a:pt x="603" y="138496"/>
                    <a:pt x="1643" y="140275"/>
                  </a:cubicBezTo>
                  <a:cubicBezTo>
                    <a:pt x="3998" y="144410"/>
                    <a:pt x="7503" y="146518"/>
                    <a:pt x="12295" y="146518"/>
                  </a:cubicBezTo>
                  <a:lnTo>
                    <a:pt x="79708" y="146518"/>
                  </a:lnTo>
                  <a:lnTo>
                    <a:pt x="79708" y="163550"/>
                  </a:lnTo>
                  <a:lnTo>
                    <a:pt x="66921" y="163550"/>
                  </a:lnTo>
                  <a:cubicBezTo>
                    <a:pt x="63744" y="163550"/>
                    <a:pt x="61280" y="166014"/>
                    <a:pt x="61280" y="169190"/>
                  </a:cubicBezTo>
                  <a:cubicBezTo>
                    <a:pt x="61280" y="172366"/>
                    <a:pt x="63744" y="174831"/>
                    <a:pt x="66921" y="174831"/>
                  </a:cubicBezTo>
                  <a:lnTo>
                    <a:pt x="142466" y="174831"/>
                  </a:lnTo>
                  <a:cubicBezTo>
                    <a:pt x="145642" y="174831"/>
                    <a:pt x="148216" y="172366"/>
                    <a:pt x="148216" y="169190"/>
                  </a:cubicBezTo>
                  <a:cubicBezTo>
                    <a:pt x="148216" y="166014"/>
                    <a:pt x="145642" y="163550"/>
                    <a:pt x="142466" y="163550"/>
                  </a:cubicBezTo>
                  <a:lnTo>
                    <a:pt x="129651" y="163550"/>
                  </a:lnTo>
                  <a:lnTo>
                    <a:pt x="129651" y="146518"/>
                  </a:lnTo>
                  <a:lnTo>
                    <a:pt x="197092" y="146518"/>
                  </a:lnTo>
                  <a:cubicBezTo>
                    <a:pt x="201911" y="146518"/>
                    <a:pt x="205388" y="144437"/>
                    <a:pt x="207716" y="140275"/>
                  </a:cubicBezTo>
                  <a:cubicBezTo>
                    <a:pt x="208784" y="138386"/>
                    <a:pt x="209468" y="136360"/>
                    <a:pt x="209468" y="134142"/>
                  </a:cubicBezTo>
                  <a:lnTo>
                    <a:pt x="209468" y="12404"/>
                  </a:lnTo>
                  <a:lnTo>
                    <a:pt x="209468" y="11364"/>
                  </a:lnTo>
                  <a:cubicBezTo>
                    <a:pt x="208756" y="5559"/>
                    <a:pt x="203937" y="712"/>
                    <a:pt x="198105" y="302"/>
                  </a:cubicBezTo>
                  <a:lnTo>
                    <a:pt x="198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8826600" y="2050775"/>
              <a:ext cx="917300" cy="917300"/>
            </a:xfrm>
            <a:custGeom>
              <a:avLst/>
              <a:gdLst/>
              <a:ahLst/>
              <a:cxnLst/>
              <a:rect l="l" t="t" r="r" b="b"/>
              <a:pathLst>
                <a:path w="36692" h="36692" extrusionOk="0">
                  <a:moveTo>
                    <a:pt x="27262" y="10022"/>
                  </a:moveTo>
                  <a:cubicBezTo>
                    <a:pt x="27985" y="10022"/>
                    <a:pt x="28710" y="10295"/>
                    <a:pt x="29271" y="10843"/>
                  </a:cubicBezTo>
                  <a:cubicBezTo>
                    <a:pt x="30367" y="11966"/>
                    <a:pt x="30367" y="13773"/>
                    <a:pt x="29244" y="14868"/>
                  </a:cubicBezTo>
                  <a:lnTo>
                    <a:pt x="16101" y="28011"/>
                  </a:lnTo>
                  <a:cubicBezTo>
                    <a:pt x="15553" y="28559"/>
                    <a:pt x="14814" y="28833"/>
                    <a:pt x="14102" y="28833"/>
                  </a:cubicBezTo>
                  <a:cubicBezTo>
                    <a:pt x="13390" y="28833"/>
                    <a:pt x="12678" y="28559"/>
                    <a:pt x="12131" y="28011"/>
                  </a:cubicBezTo>
                  <a:lnTo>
                    <a:pt x="7093" y="23000"/>
                  </a:lnTo>
                  <a:cubicBezTo>
                    <a:pt x="5997" y="21905"/>
                    <a:pt x="5997" y="20125"/>
                    <a:pt x="7093" y="18975"/>
                  </a:cubicBezTo>
                  <a:cubicBezTo>
                    <a:pt x="7640" y="18428"/>
                    <a:pt x="8359" y="18154"/>
                    <a:pt x="9081" y="18154"/>
                  </a:cubicBezTo>
                  <a:cubicBezTo>
                    <a:pt x="9803" y="18154"/>
                    <a:pt x="10529" y="18428"/>
                    <a:pt x="11090" y="18975"/>
                  </a:cubicBezTo>
                  <a:lnTo>
                    <a:pt x="14102" y="21987"/>
                  </a:lnTo>
                  <a:lnTo>
                    <a:pt x="25274" y="10843"/>
                  </a:lnTo>
                  <a:cubicBezTo>
                    <a:pt x="25821" y="10295"/>
                    <a:pt x="26540" y="10022"/>
                    <a:pt x="27262" y="10022"/>
                  </a:cubicBezTo>
                  <a:close/>
                  <a:moveTo>
                    <a:pt x="18346" y="0"/>
                  </a:moveTo>
                  <a:cubicBezTo>
                    <a:pt x="8215" y="0"/>
                    <a:pt x="1" y="8214"/>
                    <a:pt x="1" y="18346"/>
                  </a:cubicBezTo>
                  <a:cubicBezTo>
                    <a:pt x="1" y="28477"/>
                    <a:pt x="8215" y="36691"/>
                    <a:pt x="18346" y="36691"/>
                  </a:cubicBezTo>
                  <a:cubicBezTo>
                    <a:pt x="28477" y="36691"/>
                    <a:pt x="36692" y="28477"/>
                    <a:pt x="36692" y="18346"/>
                  </a:cubicBezTo>
                  <a:cubicBezTo>
                    <a:pt x="36692" y="8214"/>
                    <a:pt x="28477" y="0"/>
                    <a:pt x="18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8248175" y="1305300"/>
              <a:ext cx="2071425" cy="2406175"/>
            </a:xfrm>
            <a:custGeom>
              <a:avLst/>
              <a:gdLst/>
              <a:ahLst/>
              <a:cxnLst/>
              <a:rect l="l" t="t" r="r" b="b"/>
              <a:pathLst>
                <a:path w="82857" h="96247" extrusionOk="0">
                  <a:moveTo>
                    <a:pt x="41483" y="24151"/>
                  </a:moveTo>
                  <a:cubicBezTo>
                    <a:pt x="54736" y="24151"/>
                    <a:pt x="65469" y="34939"/>
                    <a:pt x="65469" y="48137"/>
                  </a:cubicBezTo>
                  <a:cubicBezTo>
                    <a:pt x="65469" y="61362"/>
                    <a:pt x="54736" y="72151"/>
                    <a:pt x="41483" y="72151"/>
                  </a:cubicBezTo>
                  <a:cubicBezTo>
                    <a:pt x="28231" y="72151"/>
                    <a:pt x="17497" y="61362"/>
                    <a:pt x="17497" y="48137"/>
                  </a:cubicBezTo>
                  <a:cubicBezTo>
                    <a:pt x="17497" y="34939"/>
                    <a:pt x="28285" y="24151"/>
                    <a:pt x="41483" y="24151"/>
                  </a:cubicBezTo>
                  <a:close/>
                  <a:moveTo>
                    <a:pt x="41439" y="1"/>
                  </a:moveTo>
                  <a:cubicBezTo>
                    <a:pt x="39943" y="1"/>
                    <a:pt x="38444" y="548"/>
                    <a:pt x="37239" y="1644"/>
                  </a:cubicBezTo>
                  <a:lnTo>
                    <a:pt x="37184" y="1698"/>
                  </a:lnTo>
                  <a:cubicBezTo>
                    <a:pt x="29846" y="8817"/>
                    <a:pt x="21303" y="12459"/>
                    <a:pt x="10214" y="13062"/>
                  </a:cubicBezTo>
                  <a:cubicBezTo>
                    <a:pt x="4902" y="13390"/>
                    <a:pt x="685" y="17771"/>
                    <a:pt x="575" y="23056"/>
                  </a:cubicBezTo>
                  <a:cubicBezTo>
                    <a:pt x="575" y="24151"/>
                    <a:pt x="548" y="25109"/>
                    <a:pt x="493" y="26040"/>
                  </a:cubicBezTo>
                  <a:lnTo>
                    <a:pt x="493" y="26205"/>
                  </a:lnTo>
                  <a:cubicBezTo>
                    <a:pt x="274" y="37513"/>
                    <a:pt x="0" y="51532"/>
                    <a:pt x="4683" y="64320"/>
                  </a:cubicBezTo>
                  <a:cubicBezTo>
                    <a:pt x="7284" y="71329"/>
                    <a:pt x="11199" y="77408"/>
                    <a:pt x="16320" y="82419"/>
                  </a:cubicBezTo>
                  <a:cubicBezTo>
                    <a:pt x="22179" y="88141"/>
                    <a:pt x="29846" y="92659"/>
                    <a:pt x="39101" y="95863"/>
                  </a:cubicBezTo>
                  <a:cubicBezTo>
                    <a:pt x="39402" y="95973"/>
                    <a:pt x="39704" y="96082"/>
                    <a:pt x="40005" y="96109"/>
                  </a:cubicBezTo>
                  <a:cubicBezTo>
                    <a:pt x="40470" y="96219"/>
                    <a:pt x="40908" y="96246"/>
                    <a:pt x="41374" y="96246"/>
                  </a:cubicBezTo>
                  <a:cubicBezTo>
                    <a:pt x="41839" y="96246"/>
                    <a:pt x="42277" y="96192"/>
                    <a:pt x="42743" y="96109"/>
                  </a:cubicBezTo>
                  <a:cubicBezTo>
                    <a:pt x="43071" y="96027"/>
                    <a:pt x="43400" y="95973"/>
                    <a:pt x="43674" y="95863"/>
                  </a:cubicBezTo>
                  <a:cubicBezTo>
                    <a:pt x="52929" y="92659"/>
                    <a:pt x="60596" y="88087"/>
                    <a:pt x="66400" y="82391"/>
                  </a:cubicBezTo>
                  <a:cubicBezTo>
                    <a:pt x="71548" y="77381"/>
                    <a:pt x="75436" y="71247"/>
                    <a:pt x="78037" y="64237"/>
                  </a:cubicBezTo>
                  <a:cubicBezTo>
                    <a:pt x="82857" y="51505"/>
                    <a:pt x="82583" y="37431"/>
                    <a:pt x="82391" y="26123"/>
                  </a:cubicBezTo>
                  <a:lnTo>
                    <a:pt x="82391" y="26040"/>
                  </a:lnTo>
                  <a:cubicBezTo>
                    <a:pt x="82364" y="25109"/>
                    <a:pt x="82309" y="24124"/>
                    <a:pt x="82282" y="23056"/>
                  </a:cubicBezTo>
                  <a:cubicBezTo>
                    <a:pt x="82227" y="17771"/>
                    <a:pt x="77983" y="13390"/>
                    <a:pt x="72671" y="13062"/>
                  </a:cubicBezTo>
                  <a:cubicBezTo>
                    <a:pt x="61609" y="12459"/>
                    <a:pt x="53011" y="8817"/>
                    <a:pt x="45700" y="1698"/>
                  </a:cubicBezTo>
                  <a:lnTo>
                    <a:pt x="45618" y="1644"/>
                  </a:lnTo>
                  <a:cubicBezTo>
                    <a:pt x="44427" y="548"/>
                    <a:pt x="42935" y="1"/>
                    <a:pt x="41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23"/>
          <p:cNvGrpSpPr/>
          <p:nvPr/>
        </p:nvGrpSpPr>
        <p:grpSpPr>
          <a:xfrm>
            <a:off x="6877940" y="2077049"/>
            <a:ext cx="1002833" cy="837003"/>
            <a:chOff x="12618250" y="628300"/>
            <a:chExt cx="5236725" cy="4370775"/>
          </a:xfrm>
        </p:grpSpPr>
        <p:sp>
          <p:nvSpPr>
            <p:cNvPr id="284" name="Google Shape;284;p23"/>
            <p:cNvSpPr/>
            <p:nvPr/>
          </p:nvSpPr>
          <p:spPr>
            <a:xfrm>
              <a:off x="12618250" y="628300"/>
              <a:ext cx="5236725" cy="4370775"/>
            </a:xfrm>
            <a:custGeom>
              <a:avLst/>
              <a:gdLst/>
              <a:ahLst/>
              <a:cxnLst/>
              <a:rect l="l" t="t" r="r" b="b"/>
              <a:pathLst>
                <a:path w="209469" h="174831" extrusionOk="0">
                  <a:moveTo>
                    <a:pt x="198078" y="11364"/>
                  </a:moveTo>
                  <a:lnTo>
                    <a:pt x="198078" y="12404"/>
                  </a:lnTo>
                  <a:lnTo>
                    <a:pt x="198078" y="134142"/>
                  </a:lnTo>
                  <a:cubicBezTo>
                    <a:pt x="198078" y="134854"/>
                    <a:pt x="197749" y="135155"/>
                    <a:pt x="197037" y="135155"/>
                  </a:cubicBezTo>
                  <a:lnTo>
                    <a:pt x="12295" y="135155"/>
                  </a:lnTo>
                  <a:cubicBezTo>
                    <a:pt x="11555" y="135155"/>
                    <a:pt x="11254" y="134854"/>
                    <a:pt x="11254" y="134142"/>
                  </a:cubicBezTo>
                  <a:lnTo>
                    <a:pt x="11254" y="12404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03" y="712"/>
                    <a:pt x="712" y="5559"/>
                    <a:pt x="0" y="11364"/>
                  </a:cubicBezTo>
                  <a:lnTo>
                    <a:pt x="0" y="12404"/>
                  </a:lnTo>
                  <a:lnTo>
                    <a:pt x="0" y="134142"/>
                  </a:lnTo>
                  <a:cubicBezTo>
                    <a:pt x="0" y="136497"/>
                    <a:pt x="603" y="138496"/>
                    <a:pt x="1643" y="140275"/>
                  </a:cubicBezTo>
                  <a:cubicBezTo>
                    <a:pt x="3998" y="144410"/>
                    <a:pt x="7503" y="146518"/>
                    <a:pt x="12295" y="146518"/>
                  </a:cubicBezTo>
                  <a:lnTo>
                    <a:pt x="79708" y="146518"/>
                  </a:lnTo>
                  <a:lnTo>
                    <a:pt x="79708" y="163550"/>
                  </a:lnTo>
                  <a:lnTo>
                    <a:pt x="66921" y="163550"/>
                  </a:lnTo>
                  <a:cubicBezTo>
                    <a:pt x="63717" y="163550"/>
                    <a:pt x="61253" y="166014"/>
                    <a:pt x="61253" y="169190"/>
                  </a:cubicBezTo>
                  <a:cubicBezTo>
                    <a:pt x="61253" y="172366"/>
                    <a:pt x="63717" y="174831"/>
                    <a:pt x="66921" y="174831"/>
                  </a:cubicBezTo>
                  <a:lnTo>
                    <a:pt x="142439" y="174831"/>
                  </a:lnTo>
                  <a:cubicBezTo>
                    <a:pt x="145642" y="174831"/>
                    <a:pt x="148189" y="172366"/>
                    <a:pt x="148189" y="169190"/>
                  </a:cubicBezTo>
                  <a:cubicBezTo>
                    <a:pt x="148189" y="166014"/>
                    <a:pt x="145642" y="163550"/>
                    <a:pt x="142439" y="163550"/>
                  </a:cubicBezTo>
                  <a:lnTo>
                    <a:pt x="129651" y="163550"/>
                  </a:lnTo>
                  <a:lnTo>
                    <a:pt x="129651" y="146518"/>
                  </a:lnTo>
                  <a:lnTo>
                    <a:pt x="197065" y="146518"/>
                  </a:lnTo>
                  <a:cubicBezTo>
                    <a:pt x="201911" y="146518"/>
                    <a:pt x="205388" y="144437"/>
                    <a:pt x="207716" y="140275"/>
                  </a:cubicBezTo>
                  <a:cubicBezTo>
                    <a:pt x="208784" y="138386"/>
                    <a:pt x="209468" y="136360"/>
                    <a:pt x="209468" y="134142"/>
                  </a:cubicBezTo>
                  <a:lnTo>
                    <a:pt x="209468" y="12404"/>
                  </a:lnTo>
                  <a:lnTo>
                    <a:pt x="209468" y="11364"/>
                  </a:lnTo>
                  <a:cubicBezTo>
                    <a:pt x="208756" y="5559"/>
                    <a:pt x="203910" y="712"/>
                    <a:pt x="198078" y="302"/>
                  </a:cubicBezTo>
                  <a:lnTo>
                    <a:pt x="1980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14145450" y="1440150"/>
              <a:ext cx="2050900" cy="2127575"/>
            </a:xfrm>
            <a:custGeom>
              <a:avLst/>
              <a:gdLst/>
              <a:ahLst/>
              <a:cxnLst/>
              <a:rect l="l" t="t" r="r" b="b"/>
              <a:pathLst>
                <a:path w="82036" h="85103" extrusionOk="0">
                  <a:moveTo>
                    <a:pt x="56844" y="4108"/>
                  </a:moveTo>
                  <a:cubicBezTo>
                    <a:pt x="57228" y="4108"/>
                    <a:pt x="57529" y="4437"/>
                    <a:pt x="57529" y="4793"/>
                  </a:cubicBezTo>
                  <a:cubicBezTo>
                    <a:pt x="57529" y="5176"/>
                    <a:pt x="57228" y="5477"/>
                    <a:pt x="56844" y="5477"/>
                  </a:cubicBezTo>
                  <a:lnTo>
                    <a:pt x="44742" y="5477"/>
                  </a:lnTo>
                  <a:cubicBezTo>
                    <a:pt x="44358" y="5477"/>
                    <a:pt x="44057" y="5176"/>
                    <a:pt x="44057" y="4793"/>
                  </a:cubicBezTo>
                  <a:cubicBezTo>
                    <a:pt x="44057" y="4437"/>
                    <a:pt x="44358" y="4108"/>
                    <a:pt x="44742" y="4108"/>
                  </a:cubicBezTo>
                  <a:close/>
                  <a:moveTo>
                    <a:pt x="67879" y="39074"/>
                  </a:moveTo>
                  <a:cubicBezTo>
                    <a:pt x="65387" y="39074"/>
                    <a:pt x="63334" y="41073"/>
                    <a:pt x="63334" y="43619"/>
                  </a:cubicBezTo>
                  <a:lnTo>
                    <a:pt x="63334" y="44085"/>
                  </a:lnTo>
                  <a:cubicBezTo>
                    <a:pt x="63334" y="46631"/>
                    <a:pt x="65332" y="48630"/>
                    <a:pt x="67879" y="48630"/>
                  </a:cubicBezTo>
                  <a:lnTo>
                    <a:pt x="77490" y="48630"/>
                  </a:lnTo>
                  <a:cubicBezTo>
                    <a:pt x="79982" y="48630"/>
                    <a:pt x="82035" y="46577"/>
                    <a:pt x="82035" y="44085"/>
                  </a:cubicBezTo>
                  <a:lnTo>
                    <a:pt x="82035" y="43565"/>
                  </a:lnTo>
                  <a:cubicBezTo>
                    <a:pt x="82035" y="41073"/>
                    <a:pt x="79982" y="39074"/>
                    <a:pt x="77490" y="39074"/>
                  </a:cubicBezTo>
                  <a:close/>
                  <a:moveTo>
                    <a:pt x="37896" y="37513"/>
                  </a:moveTo>
                  <a:lnTo>
                    <a:pt x="37896" y="40525"/>
                  </a:lnTo>
                  <a:cubicBezTo>
                    <a:pt x="47781" y="40525"/>
                    <a:pt x="55858" y="48575"/>
                    <a:pt x="55858" y="58487"/>
                  </a:cubicBezTo>
                  <a:lnTo>
                    <a:pt x="58898" y="58487"/>
                  </a:lnTo>
                  <a:cubicBezTo>
                    <a:pt x="58898" y="46933"/>
                    <a:pt x="49451" y="37513"/>
                    <a:pt x="37896" y="37513"/>
                  </a:cubicBezTo>
                  <a:close/>
                  <a:moveTo>
                    <a:pt x="37896" y="48165"/>
                  </a:moveTo>
                  <a:lnTo>
                    <a:pt x="37896" y="51204"/>
                  </a:lnTo>
                  <a:cubicBezTo>
                    <a:pt x="41921" y="51204"/>
                    <a:pt x="45207" y="54490"/>
                    <a:pt x="45207" y="58542"/>
                  </a:cubicBezTo>
                  <a:lnTo>
                    <a:pt x="48274" y="58542"/>
                  </a:lnTo>
                  <a:cubicBezTo>
                    <a:pt x="48274" y="52820"/>
                    <a:pt x="43619" y="48165"/>
                    <a:pt x="37896" y="48165"/>
                  </a:cubicBezTo>
                  <a:close/>
                  <a:moveTo>
                    <a:pt x="37896" y="42743"/>
                  </a:moveTo>
                  <a:lnTo>
                    <a:pt x="37896" y="45810"/>
                  </a:lnTo>
                  <a:cubicBezTo>
                    <a:pt x="44906" y="45810"/>
                    <a:pt x="50629" y="51505"/>
                    <a:pt x="50629" y="58542"/>
                  </a:cubicBezTo>
                  <a:lnTo>
                    <a:pt x="53668" y="58542"/>
                  </a:lnTo>
                  <a:lnTo>
                    <a:pt x="53668" y="58487"/>
                  </a:lnTo>
                  <a:cubicBezTo>
                    <a:pt x="53668" y="49808"/>
                    <a:pt x="46576" y="42743"/>
                    <a:pt x="37896" y="42743"/>
                  </a:cubicBezTo>
                  <a:close/>
                  <a:moveTo>
                    <a:pt x="67879" y="50383"/>
                  </a:moveTo>
                  <a:cubicBezTo>
                    <a:pt x="65387" y="50383"/>
                    <a:pt x="63334" y="52436"/>
                    <a:pt x="63334" y="54955"/>
                  </a:cubicBezTo>
                  <a:lnTo>
                    <a:pt x="63334" y="55448"/>
                  </a:lnTo>
                  <a:cubicBezTo>
                    <a:pt x="63334" y="57967"/>
                    <a:pt x="65332" y="60021"/>
                    <a:pt x="67879" y="60021"/>
                  </a:cubicBezTo>
                  <a:lnTo>
                    <a:pt x="77490" y="60021"/>
                  </a:lnTo>
                  <a:cubicBezTo>
                    <a:pt x="79982" y="60021"/>
                    <a:pt x="82035" y="57995"/>
                    <a:pt x="82035" y="55448"/>
                  </a:cubicBezTo>
                  <a:lnTo>
                    <a:pt x="82035" y="54955"/>
                  </a:lnTo>
                  <a:cubicBezTo>
                    <a:pt x="82035" y="52436"/>
                    <a:pt x="80036" y="50383"/>
                    <a:pt x="77490" y="50383"/>
                  </a:cubicBezTo>
                  <a:close/>
                  <a:moveTo>
                    <a:pt x="50793" y="76450"/>
                  </a:moveTo>
                  <a:cubicBezTo>
                    <a:pt x="52381" y="76450"/>
                    <a:pt x="53668" y="77737"/>
                    <a:pt x="53668" y="79325"/>
                  </a:cubicBezTo>
                  <a:cubicBezTo>
                    <a:pt x="53668" y="80885"/>
                    <a:pt x="52408" y="82200"/>
                    <a:pt x="50793" y="82200"/>
                  </a:cubicBezTo>
                  <a:cubicBezTo>
                    <a:pt x="49232" y="82200"/>
                    <a:pt x="47918" y="80913"/>
                    <a:pt x="47918" y="79325"/>
                  </a:cubicBezTo>
                  <a:cubicBezTo>
                    <a:pt x="47918" y="77709"/>
                    <a:pt x="49177" y="76450"/>
                    <a:pt x="50793" y="76450"/>
                  </a:cubicBezTo>
                  <a:close/>
                  <a:moveTo>
                    <a:pt x="31872" y="1"/>
                  </a:moveTo>
                  <a:cubicBezTo>
                    <a:pt x="28723" y="1"/>
                    <a:pt x="26122" y="2602"/>
                    <a:pt x="26122" y="5751"/>
                  </a:cubicBezTo>
                  <a:lnTo>
                    <a:pt x="26122" y="21550"/>
                  </a:lnTo>
                  <a:cubicBezTo>
                    <a:pt x="18455" y="25876"/>
                    <a:pt x="10542" y="30394"/>
                    <a:pt x="10542" y="30394"/>
                  </a:cubicBezTo>
                  <a:cubicBezTo>
                    <a:pt x="6271" y="32147"/>
                    <a:pt x="0" y="37869"/>
                    <a:pt x="0" y="51286"/>
                  </a:cubicBezTo>
                  <a:cubicBezTo>
                    <a:pt x="0" y="52491"/>
                    <a:pt x="55" y="53614"/>
                    <a:pt x="165" y="54681"/>
                  </a:cubicBezTo>
                  <a:lnTo>
                    <a:pt x="274" y="55585"/>
                  </a:lnTo>
                  <a:cubicBezTo>
                    <a:pt x="384" y="56379"/>
                    <a:pt x="521" y="57118"/>
                    <a:pt x="685" y="57858"/>
                  </a:cubicBezTo>
                  <a:cubicBezTo>
                    <a:pt x="740" y="58104"/>
                    <a:pt x="794" y="58378"/>
                    <a:pt x="849" y="58597"/>
                  </a:cubicBezTo>
                  <a:cubicBezTo>
                    <a:pt x="1068" y="59418"/>
                    <a:pt x="1287" y="60213"/>
                    <a:pt x="1616" y="60924"/>
                  </a:cubicBezTo>
                  <a:cubicBezTo>
                    <a:pt x="1780" y="61280"/>
                    <a:pt x="1917" y="61609"/>
                    <a:pt x="2081" y="61965"/>
                  </a:cubicBezTo>
                  <a:cubicBezTo>
                    <a:pt x="2273" y="62348"/>
                    <a:pt x="2437" y="62677"/>
                    <a:pt x="2602" y="63033"/>
                  </a:cubicBezTo>
                  <a:cubicBezTo>
                    <a:pt x="2821" y="63444"/>
                    <a:pt x="3012" y="63799"/>
                    <a:pt x="3259" y="64183"/>
                  </a:cubicBezTo>
                  <a:cubicBezTo>
                    <a:pt x="3314" y="64265"/>
                    <a:pt x="3368" y="64320"/>
                    <a:pt x="3423" y="64429"/>
                  </a:cubicBezTo>
                  <a:cubicBezTo>
                    <a:pt x="8981" y="72781"/>
                    <a:pt x="19167" y="72808"/>
                    <a:pt x="19167" y="72808"/>
                  </a:cubicBezTo>
                  <a:lnTo>
                    <a:pt x="26095" y="72808"/>
                  </a:lnTo>
                  <a:lnTo>
                    <a:pt x="26095" y="79352"/>
                  </a:lnTo>
                  <a:cubicBezTo>
                    <a:pt x="26095" y="82501"/>
                    <a:pt x="28696" y="85102"/>
                    <a:pt x="31845" y="85102"/>
                  </a:cubicBezTo>
                  <a:lnTo>
                    <a:pt x="69713" y="85102"/>
                  </a:lnTo>
                  <a:cubicBezTo>
                    <a:pt x="72917" y="85102"/>
                    <a:pt x="75464" y="82501"/>
                    <a:pt x="75464" y="79352"/>
                  </a:cubicBezTo>
                  <a:lnTo>
                    <a:pt x="75464" y="71384"/>
                  </a:lnTo>
                  <a:lnTo>
                    <a:pt x="77490" y="71384"/>
                  </a:lnTo>
                  <a:cubicBezTo>
                    <a:pt x="80036" y="71384"/>
                    <a:pt x="82035" y="69331"/>
                    <a:pt x="82035" y="66811"/>
                  </a:cubicBezTo>
                  <a:lnTo>
                    <a:pt x="82035" y="66319"/>
                  </a:lnTo>
                  <a:cubicBezTo>
                    <a:pt x="82035" y="63772"/>
                    <a:pt x="79982" y="61746"/>
                    <a:pt x="77490" y="61746"/>
                  </a:cubicBezTo>
                  <a:lnTo>
                    <a:pt x="67879" y="61746"/>
                  </a:lnTo>
                  <a:cubicBezTo>
                    <a:pt x="65332" y="61746"/>
                    <a:pt x="63334" y="63799"/>
                    <a:pt x="63334" y="66319"/>
                  </a:cubicBezTo>
                  <a:lnTo>
                    <a:pt x="63334" y="66811"/>
                  </a:lnTo>
                  <a:cubicBezTo>
                    <a:pt x="63334" y="69331"/>
                    <a:pt x="65387" y="71384"/>
                    <a:pt x="67879" y="71384"/>
                  </a:cubicBezTo>
                  <a:lnTo>
                    <a:pt x="71466" y="71384"/>
                  </a:lnTo>
                  <a:lnTo>
                    <a:pt x="71466" y="74451"/>
                  </a:lnTo>
                  <a:lnTo>
                    <a:pt x="30065" y="74451"/>
                  </a:lnTo>
                  <a:lnTo>
                    <a:pt x="30065" y="33160"/>
                  </a:lnTo>
                  <a:cubicBezTo>
                    <a:pt x="32146" y="31845"/>
                    <a:pt x="34063" y="30586"/>
                    <a:pt x="35158" y="29710"/>
                  </a:cubicBezTo>
                  <a:cubicBezTo>
                    <a:pt x="40744" y="25411"/>
                    <a:pt x="46001" y="21988"/>
                    <a:pt x="46713" y="18867"/>
                  </a:cubicBezTo>
                  <a:cubicBezTo>
                    <a:pt x="47408" y="15861"/>
                    <a:pt x="45874" y="13206"/>
                    <a:pt x="42806" y="13206"/>
                  </a:cubicBezTo>
                  <a:cubicBezTo>
                    <a:pt x="41766" y="13206"/>
                    <a:pt x="40549" y="13511"/>
                    <a:pt x="39183" y="14212"/>
                  </a:cubicBezTo>
                  <a:cubicBezTo>
                    <a:pt x="37486" y="15115"/>
                    <a:pt x="34035" y="17032"/>
                    <a:pt x="30065" y="19250"/>
                  </a:cubicBezTo>
                  <a:lnTo>
                    <a:pt x="30065" y="9091"/>
                  </a:lnTo>
                  <a:lnTo>
                    <a:pt x="71466" y="9091"/>
                  </a:lnTo>
                  <a:lnTo>
                    <a:pt x="71466" y="27738"/>
                  </a:lnTo>
                  <a:lnTo>
                    <a:pt x="67879" y="27738"/>
                  </a:lnTo>
                  <a:cubicBezTo>
                    <a:pt x="65387" y="27738"/>
                    <a:pt x="63334" y="29792"/>
                    <a:pt x="63334" y="32283"/>
                  </a:cubicBezTo>
                  <a:lnTo>
                    <a:pt x="63334" y="32776"/>
                  </a:lnTo>
                  <a:cubicBezTo>
                    <a:pt x="63334" y="35295"/>
                    <a:pt x="65387" y="37322"/>
                    <a:pt x="67879" y="37322"/>
                  </a:cubicBezTo>
                  <a:lnTo>
                    <a:pt x="77490" y="37322"/>
                  </a:lnTo>
                  <a:cubicBezTo>
                    <a:pt x="80036" y="37322"/>
                    <a:pt x="82035" y="35268"/>
                    <a:pt x="82035" y="32776"/>
                  </a:cubicBezTo>
                  <a:lnTo>
                    <a:pt x="82035" y="32256"/>
                  </a:lnTo>
                  <a:cubicBezTo>
                    <a:pt x="82035" y="29797"/>
                    <a:pt x="80088" y="27764"/>
                    <a:pt x="77642" y="27764"/>
                  </a:cubicBezTo>
                  <a:cubicBezTo>
                    <a:pt x="77610" y="27764"/>
                    <a:pt x="77577" y="27765"/>
                    <a:pt x="77545" y="27766"/>
                  </a:cubicBezTo>
                  <a:lnTo>
                    <a:pt x="75546" y="27766"/>
                  </a:lnTo>
                  <a:lnTo>
                    <a:pt x="75546" y="5751"/>
                  </a:lnTo>
                  <a:cubicBezTo>
                    <a:pt x="75546" y="2602"/>
                    <a:pt x="72944" y="1"/>
                    <a:pt x="697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23"/>
          <p:cNvSpPr/>
          <p:nvPr/>
        </p:nvSpPr>
        <p:spPr>
          <a:xfrm>
            <a:off x="1609000" y="2221850"/>
            <a:ext cx="311260" cy="414990"/>
          </a:xfrm>
          <a:custGeom>
            <a:avLst/>
            <a:gdLst/>
            <a:ahLst/>
            <a:cxnLst/>
            <a:rect l="l" t="t" r="r" b="b"/>
            <a:pathLst>
              <a:path w="156609" h="208800" extrusionOk="0">
                <a:moveTo>
                  <a:pt x="78289" y="26096"/>
                </a:moveTo>
                <a:cubicBezTo>
                  <a:pt x="97469" y="26096"/>
                  <a:pt x="113061" y="41721"/>
                  <a:pt x="113061" y="60869"/>
                </a:cubicBezTo>
                <a:lnTo>
                  <a:pt x="113061" y="78288"/>
                </a:lnTo>
                <a:lnTo>
                  <a:pt x="43516" y="78288"/>
                </a:lnTo>
                <a:lnTo>
                  <a:pt x="43516" y="60869"/>
                </a:lnTo>
                <a:cubicBezTo>
                  <a:pt x="43516" y="41688"/>
                  <a:pt x="59141" y="26096"/>
                  <a:pt x="78289" y="26096"/>
                </a:cubicBezTo>
                <a:close/>
                <a:moveTo>
                  <a:pt x="78256" y="113060"/>
                </a:moveTo>
                <a:cubicBezTo>
                  <a:pt x="87879" y="113060"/>
                  <a:pt x="95675" y="120857"/>
                  <a:pt x="95675" y="130479"/>
                </a:cubicBezTo>
                <a:cubicBezTo>
                  <a:pt x="95675" y="136123"/>
                  <a:pt x="93000" y="141244"/>
                  <a:pt x="88531" y="144473"/>
                </a:cubicBezTo>
                <a:lnTo>
                  <a:pt x="91304" y="169134"/>
                </a:lnTo>
                <a:cubicBezTo>
                  <a:pt x="91434" y="170374"/>
                  <a:pt x="91043" y="171580"/>
                  <a:pt x="90195" y="172526"/>
                </a:cubicBezTo>
                <a:cubicBezTo>
                  <a:pt x="89379" y="173472"/>
                  <a:pt x="88205" y="173994"/>
                  <a:pt x="86965" y="173994"/>
                </a:cubicBezTo>
                <a:lnTo>
                  <a:pt x="69579" y="173994"/>
                </a:lnTo>
                <a:cubicBezTo>
                  <a:pt x="68340" y="173994"/>
                  <a:pt x="67165" y="173472"/>
                  <a:pt x="66350" y="172526"/>
                </a:cubicBezTo>
                <a:cubicBezTo>
                  <a:pt x="65534" y="171580"/>
                  <a:pt x="65110" y="170374"/>
                  <a:pt x="65241" y="169134"/>
                </a:cubicBezTo>
                <a:lnTo>
                  <a:pt x="67981" y="144473"/>
                </a:lnTo>
                <a:cubicBezTo>
                  <a:pt x="63544" y="141244"/>
                  <a:pt x="60837" y="136123"/>
                  <a:pt x="60837" y="130479"/>
                </a:cubicBezTo>
                <a:cubicBezTo>
                  <a:pt x="60837" y="120889"/>
                  <a:pt x="68633" y="113060"/>
                  <a:pt x="78256" y="113060"/>
                </a:cubicBezTo>
                <a:close/>
                <a:moveTo>
                  <a:pt x="78289" y="0"/>
                </a:moveTo>
                <a:cubicBezTo>
                  <a:pt x="44723" y="0"/>
                  <a:pt x="17420" y="27335"/>
                  <a:pt x="17420" y="60869"/>
                </a:cubicBezTo>
                <a:lnTo>
                  <a:pt x="17420" y="78288"/>
                </a:lnTo>
                <a:lnTo>
                  <a:pt x="4372" y="78288"/>
                </a:lnTo>
                <a:cubicBezTo>
                  <a:pt x="1958" y="78288"/>
                  <a:pt x="1" y="80245"/>
                  <a:pt x="1" y="82659"/>
                </a:cubicBezTo>
                <a:lnTo>
                  <a:pt x="1" y="191413"/>
                </a:lnTo>
                <a:cubicBezTo>
                  <a:pt x="1" y="200971"/>
                  <a:pt x="7797" y="208800"/>
                  <a:pt x="17420" y="208800"/>
                </a:cubicBezTo>
                <a:lnTo>
                  <a:pt x="139222" y="208800"/>
                </a:lnTo>
                <a:cubicBezTo>
                  <a:pt x="148780" y="208800"/>
                  <a:pt x="156609" y="201036"/>
                  <a:pt x="156609" y="191413"/>
                </a:cubicBezTo>
                <a:lnTo>
                  <a:pt x="156609" y="82659"/>
                </a:lnTo>
                <a:cubicBezTo>
                  <a:pt x="156576" y="80245"/>
                  <a:pt x="154619" y="78288"/>
                  <a:pt x="152205" y="78288"/>
                </a:cubicBezTo>
                <a:lnTo>
                  <a:pt x="139157" y="78288"/>
                </a:lnTo>
                <a:lnTo>
                  <a:pt x="139157" y="60869"/>
                </a:lnTo>
                <a:cubicBezTo>
                  <a:pt x="139157" y="27335"/>
                  <a:pt x="111854" y="0"/>
                  <a:pt x="782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7" name="Google Shape;28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6"/>
          <p:cNvSpPr/>
          <p:nvPr/>
        </p:nvSpPr>
        <p:spPr>
          <a:xfrm>
            <a:off x="1336225" y="330488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7" name="Google Shape;397;p26"/>
          <p:cNvSpPr/>
          <p:nvPr/>
        </p:nvSpPr>
        <p:spPr>
          <a:xfrm>
            <a:off x="1336225" y="260353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8" name="Google Shape;398;p26"/>
          <p:cNvSpPr/>
          <p:nvPr/>
        </p:nvSpPr>
        <p:spPr>
          <a:xfrm>
            <a:off x="1336225" y="190218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9" name="Google Shape;399;p26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NOW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557931" y="2087899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</a:rPr>
              <a:t>BASIC DESIGN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01" name="Google Shape;401;p26"/>
          <p:cNvSpPr txBox="1">
            <a:spLocks noGrp="1"/>
          </p:cNvSpPr>
          <p:nvPr>
            <p:ph type="ctrTitle" idx="2"/>
          </p:nvPr>
        </p:nvSpPr>
        <p:spPr>
          <a:xfrm>
            <a:off x="1557931" y="349058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</a:rPr>
              <a:t>LACK OF ADAPTABILITY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02" name="Google Shape;402;p26"/>
          <p:cNvSpPr txBox="1">
            <a:spLocks noGrp="1"/>
          </p:cNvSpPr>
          <p:nvPr>
            <p:ph type="ctrTitle" idx="3"/>
          </p:nvPr>
        </p:nvSpPr>
        <p:spPr>
          <a:xfrm>
            <a:off x="1557931" y="2789242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</a:rPr>
              <a:t>PROGRAMMING MISTAKES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403" name="Google Shape;403;p26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4" name="Google Shape;404;p26"/>
          <p:cNvSpPr/>
          <p:nvPr/>
        </p:nvSpPr>
        <p:spPr>
          <a:xfrm>
            <a:off x="819925" y="18807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5" name="Google Shape;405;p26"/>
          <p:cNvSpPr/>
          <p:nvPr/>
        </p:nvSpPr>
        <p:spPr>
          <a:xfrm>
            <a:off x="819925" y="258208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6" name="Google Shape;406;p26"/>
          <p:cNvSpPr/>
          <p:nvPr/>
        </p:nvSpPr>
        <p:spPr>
          <a:xfrm>
            <a:off x="933213" y="1994550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07" name="Google Shape;407;p26"/>
          <p:cNvSpPr/>
          <p:nvPr/>
        </p:nvSpPr>
        <p:spPr>
          <a:xfrm>
            <a:off x="819925" y="32834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408" name="Google Shape;408;p26"/>
          <p:cNvGrpSpPr/>
          <p:nvPr/>
        </p:nvGrpSpPr>
        <p:grpSpPr>
          <a:xfrm rot="10800000" flipH="1">
            <a:off x="880550" y="2712182"/>
            <a:ext cx="302125" cy="163726"/>
            <a:chOff x="1319675" y="779200"/>
            <a:chExt cx="2343875" cy="1270175"/>
          </a:xfrm>
        </p:grpSpPr>
        <p:sp>
          <p:nvSpPr>
            <p:cNvPr id="409" name="Google Shape;409;p26"/>
            <p:cNvSpPr/>
            <p:nvPr/>
          </p:nvSpPr>
          <p:spPr>
            <a:xfrm>
              <a:off x="1319675" y="915950"/>
              <a:ext cx="717150" cy="996650"/>
            </a:xfrm>
            <a:custGeom>
              <a:avLst/>
              <a:gdLst/>
              <a:ahLst/>
              <a:cxnLst/>
              <a:rect l="l" t="t" r="r" b="b"/>
              <a:pathLst>
                <a:path w="28686" h="39866" extrusionOk="0">
                  <a:moveTo>
                    <a:pt x="28685" y="1"/>
                  </a:moveTo>
                  <a:lnTo>
                    <a:pt x="0" y="15557"/>
                  </a:lnTo>
                  <a:lnTo>
                    <a:pt x="0" y="24230"/>
                  </a:lnTo>
                  <a:lnTo>
                    <a:pt x="28685" y="39866"/>
                  </a:lnTo>
                  <a:lnTo>
                    <a:pt x="28685" y="29740"/>
                  </a:lnTo>
                  <a:lnTo>
                    <a:pt x="8713" y="19774"/>
                  </a:lnTo>
                  <a:lnTo>
                    <a:pt x="28685" y="10186"/>
                  </a:lnTo>
                  <a:lnTo>
                    <a:pt x="28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0" name="Google Shape;410;p26"/>
            <p:cNvSpPr/>
            <p:nvPr/>
          </p:nvSpPr>
          <p:spPr>
            <a:xfrm>
              <a:off x="2159125" y="779200"/>
              <a:ext cx="626150" cy="1270175"/>
            </a:xfrm>
            <a:custGeom>
              <a:avLst/>
              <a:gdLst/>
              <a:ahLst/>
              <a:cxnLst/>
              <a:rect l="l" t="t" r="r" b="b"/>
              <a:pathLst>
                <a:path w="25046" h="50807" extrusionOk="0">
                  <a:moveTo>
                    <a:pt x="19038" y="0"/>
                  </a:moveTo>
                  <a:lnTo>
                    <a:pt x="1" y="50806"/>
                  </a:lnTo>
                  <a:lnTo>
                    <a:pt x="5969" y="50806"/>
                  </a:lnTo>
                  <a:lnTo>
                    <a:pt x="250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1" name="Google Shape;411;p26"/>
            <p:cNvSpPr/>
            <p:nvPr/>
          </p:nvSpPr>
          <p:spPr>
            <a:xfrm>
              <a:off x="2945900" y="915950"/>
              <a:ext cx="717650" cy="996650"/>
            </a:xfrm>
            <a:custGeom>
              <a:avLst/>
              <a:gdLst/>
              <a:ahLst/>
              <a:cxnLst/>
              <a:rect l="l" t="t" r="r" b="b"/>
              <a:pathLst>
                <a:path w="28706" h="39866" extrusionOk="0">
                  <a:moveTo>
                    <a:pt x="0" y="1"/>
                  </a:moveTo>
                  <a:lnTo>
                    <a:pt x="0" y="10047"/>
                  </a:lnTo>
                  <a:lnTo>
                    <a:pt x="19992" y="19854"/>
                  </a:lnTo>
                  <a:lnTo>
                    <a:pt x="0" y="29740"/>
                  </a:lnTo>
                  <a:lnTo>
                    <a:pt x="0" y="39866"/>
                  </a:lnTo>
                  <a:lnTo>
                    <a:pt x="28705" y="24190"/>
                  </a:lnTo>
                  <a:lnTo>
                    <a:pt x="28705" y="155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12" name="Google Shape;412;p26"/>
          <p:cNvGrpSpPr/>
          <p:nvPr/>
        </p:nvGrpSpPr>
        <p:grpSpPr>
          <a:xfrm>
            <a:off x="898731" y="3413525"/>
            <a:ext cx="265768" cy="163730"/>
            <a:chOff x="1319675" y="2389025"/>
            <a:chExt cx="2224000" cy="1370125"/>
          </a:xfrm>
        </p:grpSpPr>
        <p:sp>
          <p:nvSpPr>
            <p:cNvPr id="413" name="Google Shape;413;p26"/>
            <p:cNvSpPr/>
            <p:nvPr/>
          </p:nvSpPr>
          <p:spPr>
            <a:xfrm>
              <a:off x="1319675" y="2389025"/>
              <a:ext cx="1396475" cy="1369625"/>
            </a:xfrm>
            <a:custGeom>
              <a:avLst/>
              <a:gdLst/>
              <a:ahLst/>
              <a:cxnLst/>
              <a:rect l="l" t="t" r="r" b="b"/>
              <a:pathLst>
                <a:path w="55859" h="54785" extrusionOk="0">
                  <a:moveTo>
                    <a:pt x="49871" y="5988"/>
                  </a:moveTo>
                  <a:lnTo>
                    <a:pt x="49871" y="35509"/>
                  </a:lnTo>
                  <a:lnTo>
                    <a:pt x="5968" y="35509"/>
                  </a:lnTo>
                  <a:lnTo>
                    <a:pt x="5968" y="5988"/>
                  </a:lnTo>
                  <a:close/>
                  <a:moveTo>
                    <a:pt x="5570" y="0"/>
                  </a:moveTo>
                  <a:cubicBezTo>
                    <a:pt x="2487" y="0"/>
                    <a:pt x="0" y="2507"/>
                    <a:pt x="0" y="5570"/>
                  </a:cubicBezTo>
                  <a:lnTo>
                    <a:pt x="0" y="35906"/>
                  </a:lnTo>
                  <a:cubicBezTo>
                    <a:pt x="0" y="38990"/>
                    <a:pt x="2487" y="41476"/>
                    <a:pt x="5570" y="41476"/>
                  </a:cubicBezTo>
                  <a:lnTo>
                    <a:pt x="20549" y="41476"/>
                  </a:lnTo>
                  <a:lnTo>
                    <a:pt x="20549" y="48817"/>
                  </a:lnTo>
                  <a:lnTo>
                    <a:pt x="18182" y="48817"/>
                  </a:lnTo>
                  <a:cubicBezTo>
                    <a:pt x="16531" y="48817"/>
                    <a:pt x="15198" y="50150"/>
                    <a:pt x="15198" y="51801"/>
                  </a:cubicBezTo>
                  <a:cubicBezTo>
                    <a:pt x="15198" y="53452"/>
                    <a:pt x="16531" y="54785"/>
                    <a:pt x="18182" y="54785"/>
                  </a:cubicBezTo>
                  <a:lnTo>
                    <a:pt x="37657" y="54785"/>
                  </a:lnTo>
                  <a:cubicBezTo>
                    <a:pt x="39308" y="54785"/>
                    <a:pt x="40641" y="53452"/>
                    <a:pt x="40641" y="51801"/>
                  </a:cubicBezTo>
                  <a:cubicBezTo>
                    <a:pt x="40641" y="50150"/>
                    <a:pt x="39308" y="48817"/>
                    <a:pt x="37657" y="48817"/>
                  </a:cubicBezTo>
                  <a:lnTo>
                    <a:pt x="35290" y="48817"/>
                  </a:lnTo>
                  <a:lnTo>
                    <a:pt x="35290" y="41496"/>
                  </a:lnTo>
                  <a:lnTo>
                    <a:pt x="50289" y="41496"/>
                  </a:lnTo>
                  <a:cubicBezTo>
                    <a:pt x="53352" y="41476"/>
                    <a:pt x="55839" y="38990"/>
                    <a:pt x="55839" y="35926"/>
                  </a:cubicBezTo>
                  <a:lnTo>
                    <a:pt x="55839" y="5590"/>
                  </a:lnTo>
                  <a:cubicBezTo>
                    <a:pt x="55859" y="2507"/>
                    <a:pt x="53352" y="0"/>
                    <a:pt x="50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4" name="Google Shape;414;p26"/>
            <p:cNvSpPr/>
            <p:nvPr/>
          </p:nvSpPr>
          <p:spPr>
            <a:xfrm>
              <a:off x="2902125" y="2587450"/>
              <a:ext cx="641550" cy="1171700"/>
            </a:xfrm>
            <a:custGeom>
              <a:avLst/>
              <a:gdLst/>
              <a:ahLst/>
              <a:cxnLst/>
              <a:rect l="l" t="t" r="r" b="b"/>
              <a:pathLst>
                <a:path w="25662" h="46868" extrusionOk="0">
                  <a:moveTo>
                    <a:pt x="19615" y="4954"/>
                  </a:moveTo>
                  <a:cubicBezTo>
                    <a:pt x="20550" y="4954"/>
                    <a:pt x="21305" y="5709"/>
                    <a:pt x="21305" y="6644"/>
                  </a:cubicBezTo>
                  <a:lnTo>
                    <a:pt x="21305" y="10623"/>
                  </a:lnTo>
                  <a:cubicBezTo>
                    <a:pt x="21286" y="11558"/>
                    <a:pt x="20550" y="12314"/>
                    <a:pt x="19615" y="12314"/>
                  </a:cubicBezTo>
                  <a:lnTo>
                    <a:pt x="6048" y="12314"/>
                  </a:lnTo>
                  <a:cubicBezTo>
                    <a:pt x="5113" y="12314"/>
                    <a:pt x="4357" y="11558"/>
                    <a:pt x="4357" y="10623"/>
                  </a:cubicBezTo>
                  <a:lnTo>
                    <a:pt x="4357" y="6644"/>
                  </a:lnTo>
                  <a:cubicBezTo>
                    <a:pt x="4357" y="5709"/>
                    <a:pt x="5113" y="4954"/>
                    <a:pt x="6048" y="4954"/>
                  </a:cubicBezTo>
                  <a:close/>
                  <a:moveTo>
                    <a:pt x="19615" y="16173"/>
                  </a:moveTo>
                  <a:cubicBezTo>
                    <a:pt x="20550" y="16173"/>
                    <a:pt x="21305" y="16929"/>
                    <a:pt x="21305" y="17864"/>
                  </a:cubicBezTo>
                  <a:lnTo>
                    <a:pt x="21305" y="21842"/>
                  </a:lnTo>
                  <a:cubicBezTo>
                    <a:pt x="21286" y="22777"/>
                    <a:pt x="20550" y="23513"/>
                    <a:pt x="19615" y="23513"/>
                  </a:cubicBezTo>
                  <a:lnTo>
                    <a:pt x="6048" y="23513"/>
                  </a:lnTo>
                  <a:cubicBezTo>
                    <a:pt x="5113" y="23513"/>
                    <a:pt x="4357" y="22777"/>
                    <a:pt x="4357" y="21842"/>
                  </a:cubicBezTo>
                  <a:lnTo>
                    <a:pt x="4357" y="17864"/>
                  </a:lnTo>
                  <a:cubicBezTo>
                    <a:pt x="4357" y="16929"/>
                    <a:pt x="5113" y="16173"/>
                    <a:pt x="6048" y="16173"/>
                  </a:cubicBezTo>
                  <a:close/>
                  <a:moveTo>
                    <a:pt x="12807" y="29617"/>
                  </a:moveTo>
                  <a:cubicBezTo>
                    <a:pt x="14016" y="29617"/>
                    <a:pt x="15179" y="30556"/>
                    <a:pt x="15179" y="31968"/>
                  </a:cubicBezTo>
                  <a:cubicBezTo>
                    <a:pt x="15179" y="33281"/>
                    <a:pt x="14124" y="34335"/>
                    <a:pt x="12831" y="34335"/>
                  </a:cubicBezTo>
                  <a:cubicBezTo>
                    <a:pt x="10723" y="34335"/>
                    <a:pt x="9668" y="31789"/>
                    <a:pt x="11160" y="30317"/>
                  </a:cubicBezTo>
                  <a:cubicBezTo>
                    <a:pt x="11637" y="29833"/>
                    <a:pt x="12227" y="29617"/>
                    <a:pt x="12807" y="29617"/>
                  </a:cubicBezTo>
                  <a:close/>
                  <a:moveTo>
                    <a:pt x="3104" y="0"/>
                  </a:moveTo>
                  <a:cubicBezTo>
                    <a:pt x="1393" y="0"/>
                    <a:pt x="0" y="1393"/>
                    <a:pt x="0" y="3104"/>
                  </a:cubicBezTo>
                  <a:lnTo>
                    <a:pt x="0" y="43764"/>
                  </a:lnTo>
                  <a:cubicBezTo>
                    <a:pt x="0" y="45475"/>
                    <a:pt x="1393" y="46868"/>
                    <a:pt x="3104" y="46868"/>
                  </a:cubicBezTo>
                  <a:lnTo>
                    <a:pt x="22559" y="46868"/>
                  </a:lnTo>
                  <a:cubicBezTo>
                    <a:pt x="24270" y="46868"/>
                    <a:pt x="25662" y="45475"/>
                    <a:pt x="25662" y="43764"/>
                  </a:cubicBezTo>
                  <a:lnTo>
                    <a:pt x="25662" y="3104"/>
                  </a:lnTo>
                  <a:cubicBezTo>
                    <a:pt x="25662" y="1393"/>
                    <a:pt x="24270" y="0"/>
                    <a:pt x="22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15" name="Google Shape;415;p26"/>
          <p:cNvSpPr/>
          <p:nvPr/>
        </p:nvSpPr>
        <p:spPr>
          <a:xfrm>
            <a:off x="4876837" y="2409598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6"/>
          <p:cNvSpPr/>
          <p:nvPr/>
        </p:nvSpPr>
        <p:spPr>
          <a:xfrm>
            <a:off x="5005199" y="2541755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417" name="Google Shape;417;p26"/>
          <p:cNvSpPr/>
          <p:nvPr/>
        </p:nvSpPr>
        <p:spPr>
          <a:xfrm>
            <a:off x="4636011" y="4136703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8" name="Google Shape;418;p26"/>
          <p:cNvSpPr/>
          <p:nvPr/>
        </p:nvSpPr>
        <p:spPr>
          <a:xfrm>
            <a:off x="5005199" y="2541755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6"/>
          <p:cNvSpPr/>
          <p:nvPr/>
        </p:nvSpPr>
        <p:spPr>
          <a:xfrm>
            <a:off x="5143716" y="2742556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6"/>
          <p:cNvSpPr/>
          <p:nvPr/>
        </p:nvSpPr>
        <p:spPr>
          <a:xfrm>
            <a:off x="5221240" y="2834061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6"/>
          <p:cNvSpPr/>
          <p:nvPr/>
        </p:nvSpPr>
        <p:spPr>
          <a:xfrm>
            <a:off x="5500826" y="3535575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6"/>
          <p:cNvSpPr/>
          <p:nvPr/>
        </p:nvSpPr>
        <p:spPr>
          <a:xfrm>
            <a:off x="5560559" y="3610549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3" name="Google Shape;423;p26"/>
          <p:cNvSpPr/>
          <p:nvPr/>
        </p:nvSpPr>
        <p:spPr>
          <a:xfrm>
            <a:off x="5560559" y="3710949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4" name="Google Shape;424;p26"/>
          <p:cNvSpPr/>
          <p:nvPr/>
        </p:nvSpPr>
        <p:spPr>
          <a:xfrm>
            <a:off x="5180573" y="3535575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6"/>
          <p:cNvSpPr/>
          <p:nvPr/>
        </p:nvSpPr>
        <p:spPr>
          <a:xfrm>
            <a:off x="5242842" y="3644719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6"/>
          <p:cNvSpPr/>
          <p:nvPr/>
        </p:nvSpPr>
        <p:spPr>
          <a:xfrm>
            <a:off x="5683836" y="3292847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6"/>
          <p:cNvSpPr/>
          <p:nvPr/>
        </p:nvSpPr>
        <p:spPr>
          <a:xfrm>
            <a:off x="5683836" y="3100941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6"/>
          <p:cNvSpPr/>
          <p:nvPr/>
        </p:nvSpPr>
        <p:spPr>
          <a:xfrm>
            <a:off x="6387899" y="3102216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rgbClr val="48FF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6"/>
          <p:cNvSpPr/>
          <p:nvPr/>
        </p:nvSpPr>
        <p:spPr>
          <a:xfrm>
            <a:off x="6579790" y="3182275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6"/>
          <p:cNvSpPr/>
          <p:nvPr/>
        </p:nvSpPr>
        <p:spPr>
          <a:xfrm>
            <a:off x="6668745" y="3215322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1" name="Google Shape;431;p26"/>
          <p:cNvSpPr/>
          <p:nvPr/>
        </p:nvSpPr>
        <p:spPr>
          <a:xfrm>
            <a:off x="6905128" y="3364010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2" name="Google Shape;432;p26"/>
          <p:cNvSpPr/>
          <p:nvPr/>
        </p:nvSpPr>
        <p:spPr>
          <a:xfrm>
            <a:off x="6858115" y="1367491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6"/>
          <p:cNvSpPr/>
          <p:nvPr/>
        </p:nvSpPr>
        <p:spPr>
          <a:xfrm>
            <a:off x="6976307" y="1511094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6"/>
          <p:cNvSpPr/>
          <p:nvPr/>
        </p:nvSpPr>
        <p:spPr>
          <a:xfrm>
            <a:off x="7513876" y="3086960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6"/>
          <p:cNvSpPr/>
          <p:nvPr/>
        </p:nvSpPr>
        <p:spPr>
          <a:xfrm>
            <a:off x="7577419" y="1730946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6"/>
          <p:cNvSpPr/>
          <p:nvPr/>
        </p:nvSpPr>
        <p:spPr>
          <a:xfrm>
            <a:off x="7107204" y="1832622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6"/>
          <p:cNvSpPr/>
          <p:nvPr/>
        </p:nvSpPr>
        <p:spPr>
          <a:xfrm>
            <a:off x="7225395" y="2240569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7"/>
          <p:cNvSpPr/>
          <p:nvPr/>
        </p:nvSpPr>
        <p:spPr>
          <a:xfrm rot="10800000">
            <a:off x="5511050" y="190293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7"/>
          <p:cNvSpPr/>
          <p:nvPr/>
        </p:nvSpPr>
        <p:spPr>
          <a:xfrm rot="10800000">
            <a:off x="5511050" y="2606325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7"/>
          <p:cNvSpPr/>
          <p:nvPr/>
        </p:nvSpPr>
        <p:spPr>
          <a:xfrm rot="10800000">
            <a:off x="5511050" y="330968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7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FUTURE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46" name="Google Shape;446;p27"/>
          <p:cNvSpPr/>
          <p:nvPr/>
        </p:nvSpPr>
        <p:spPr>
          <a:xfrm>
            <a:off x="7903950" y="184947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7"/>
          <p:cNvSpPr/>
          <p:nvPr/>
        </p:nvSpPr>
        <p:spPr>
          <a:xfrm>
            <a:off x="7903950" y="255082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7"/>
          <p:cNvSpPr/>
          <p:nvPr/>
        </p:nvSpPr>
        <p:spPr>
          <a:xfrm>
            <a:off x="8021111" y="2667988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27"/>
          <p:cNvSpPr/>
          <p:nvPr/>
        </p:nvSpPr>
        <p:spPr>
          <a:xfrm>
            <a:off x="8009275" y="1985963"/>
            <a:ext cx="213239" cy="196180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450" name="Google Shape;450;p27"/>
          <p:cNvSpPr/>
          <p:nvPr/>
        </p:nvSpPr>
        <p:spPr>
          <a:xfrm>
            <a:off x="7903950" y="325217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1" name="Google Shape;451;p27"/>
          <p:cNvGrpSpPr/>
          <p:nvPr/>
        </p:nvGrpSpPr>
        <p:grpSpPr>
          <a:xfrm>
            <a:off x="7983117" y="3343406"/>
            <a:ext cx="265543" cy="269920"/>
            <a:chOff x="4151375" y="238125"/>
            <a:chExt cx="2141475" cy="2176775"/>
          </a:xfrm>
        </p:grpSpPr>
        <p:sp>
          <p:nvSpPr>
            <p:cNvPr id="452" name="Google Shape;452;p27"/>
            <p:cNvSpPr/>
            <p:nvPr/>
          </p:nvSpPr>
          <p:spPr>
            <a:xfrm>
              <a:off x="4151375" y="399250"/>
              <a:ext cx="2141475" cy="2015650"/>
            </a:xfrm>
            <a:custGeom>
              <a:avLst/>
              <a:gdLst/>
              <a:ahLst/>
              <a:cxnLst/>
              <a:rect l="l" t="t" r="r" b="b"/>
              <a:pathLst>
                <a:path w="85659" h="80626" extrusionOk="0">
                  <a:moveTo>
                    <a:pt x="7003" y="0"/>
                  </a:moveTo>
                  <a:cubicBezTo>
                    <a:pt x="3144" y="0"/>
                    <a:pt x="1" y="3123"/>
                    <a:pt x="1" y="7002"/>
                  </a:cubicBezTo>
                  <a:lnTo>
                    <a:pt x="1" y="55620"/>
                  </a:lnTo>
                  <a:cubicBezTo>
                    <a:pt x="1" y="59499"/>
                    <a:pt x="3144" y="62623"/>
                    <a:pt x="7003" y="62623"/>
                  </a:cubicBezTo>
                  <a:lnTo>
                    <a:pt x="31033" y="62623"/>
                  </a:lnTo>
                  <a:lnTo>
                    <a:pt x="31033" y="72012"/>
                  </a:lnTo>
                  <a:lnTo>
                    <a:pt x="27234" y="72012"/>
                  </a:lnTo>
                  <a:cubicBezTo>
                    <a:pt x="24887" y="72072"/>
                    <a:pt x="23017" y="73981"/>
                    <a:pt x="23017" y="76309"/>
                  </a:cubicBezTo>
                  <a:cubicBezTo>
                    <a:pt x="23017" y="78656"/>
                    <a:pt x="24887" y="80566"/>
                    <a:pt x="27234" y="80625"/>
                  </a:cubicBezTo>
                  <a:lnTo>
                    <a:pt x="58426" y="80625"/>
                  </a:lnTo>
                  <a:cubicBezTo>
                    <a:pt x="60773" y="80566"/>
                    <a:pt x="62643" y="78656"/>
                    <a:pt x="62643" y="76309"/>
                  </a:cubicBezTo>
                  <a:cubicBezTo>
                    <a:pt x="62643" y="73981"/>
                    <a:pt x="60773" y="72072"/>
                    <a:pt x="58426" y="72012"/>
                  </a:cubicBezTo>
                  <a:lnTo>
                    <a:pt x="54646" y="72012"/>
                  </a:lnTo>
                  <a:lnTo>
                    <a:pt x="54646" y="62623"/>
                  </a:lnTo>
                  <a:lnTo>
                    <a:pt x="78656" y="62623"/>
                  </a:lnTo>
                  <a:cubicBezTo>
                    <a:pt x="82535" y="62623"/>
                    <a:pt x="85659" y="59499"/>
                    <a:pt x="85659" y="55620"/>
                  </a:cubicBezTo>
                  <a:lnTo>
                    <a:pt x="85659" y="7002"/>
                  </a:lnTo>
                  <a:cubicBezTo>
                    <a:pt x="85659" y="3123"/>
                    <a:pt x="82535" y="0"/>
                    <a:pt x="78656" y="0"/>
                  </a:cubicBezTo>
                  <a:lnTo>
                    <a:pt x="65925" y="0"/>
                  </a:lnTo>
                  <a:lnTo>
                    <a:pt x="65925" y="5749"/>
                  </a:lnTo>
                  <a:lnTo>
                    <a:pt x="78656" y="5749"/>
                  </a:lnTo>
                  <a:cubicBezTo>
                    <a:pt x="79353" y="5749"/>
                    <a:pt x="79930" y="6306"/>
                    <a:pt x="79930" y="7002"/>
                  </a:cubicBezTo>
                  <a:lnTo>
                    <a:pt x="79930" y="55620"/>
                  </a:lnTo>
                  <a:cubicBezTo>
                    <a:pt x="79930" y="56317"/>
                    <a:pt x="79353" y="56893"/>
                    <a:pt x="78656" y="56893"/>
                  </a:cubicBezTo>
                  <a:lnTo>
                    <a:pt x="7003" y="56893"/>
                  </a:lnTo>
                  <a:cubicBezTo>
                    <a:pt x="6307" y="56893"/>
                    <a:pt x="5750" y="56317"/>
                    <a:pt x="5750" y="55620"/>
                  </a:cubicBezTo>
                  <a:lnTo>
                    <a:pt x="5750" y="7002"/>
                  </a:lnTo>
                  <a:cubicBezTo>
                    <a:pt x="5750" y="6306"/>
                    <a:pt x="6307" y="5749"/>
                    <a:pt x="7003" y="5749"/>
                  </a:cubicBezTo>
                  <a:lnTo>
                    <a:pt x="19734" y="5749"/>
                  </a:lnTo>
                  <a:lnTo>
                    <a:pt x="19734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7"/>
            <p:cNvSpPr/>
            <p:nvPr/>
          </p:nvSpPr>
          <p:spPr>
            <a:xfrm>
              <a:off x="4788450" y="238125"/>
              <a:ext cx="867350" cy="1403950"/>
            </a:xfrm>
            <a:custGeom>
              <a:avLst/>
              <a:gdLst/>
              <a:ahLst/>
              <a:cxnLst/>
              <a:rect l="l" t="t" r="r" b="b"/>
              <a:pathLst>
                <a:path w="34694" h="56158" extrusionOk="0">
                  <a:moveTo>
                    <a:pt x="28964" y="5749"/>
                  </a:moveTo>
                  <a:lnTo>
                    <a:pt x="28964" y="45873"/>
                  </a:lnTo>
                  <a:lnTo>
                    <a:pt x="5729" y="45873"/>
                  </a:lnTo>
                  <a:lnTo>
                    <a:pt x="5729" y="5749"/>
                  </a:lnTo>
                  <a:close/>
                  <a:moveTo>
                    <a:pt x="17360" y="48060"/>
                  </a:moveTo>
                  <a:cubicBezTo>
                    <a:pt x="18003" y="48060"/>
                    <a:pt x="18661" y="48301"/>
                    <a:pt x="19197" y="48837"/>
                  </a:cubicBezTo>
                  <a:cubicBezTo>
                    <a:pt x="20848" y="50468"/>
                    <a:pt x="19674" y="53293"/>
                    <a:pt x="17347" y="53293"/>
                  </a:cubicBezTo>
                  <a:cubicBezTo>
                    <a:pt x="15895" y="53293"/>
                    <a:pt x="14741" y="52119"/>
                    <a:pt x="14741" y="50687"/>
                  </a:cubicBezTo>
                  <a:cubicBezTo>
                    <a:pt x="14741" y="49101"/>
                    <a:pt x="16020" y="48060"/>
                    <a:pt x="17360" y="48060"/>
                  </a:cubicBezTo>
                  <a:close/>
                  <a:moveTo>
                    <a:pt x="5351" y="0"/>
                  </a:moveTo>
                  <a:cubicBezTo>
                    <a:pt x="2387" y="0"/>
                    <a:pt x="0" y="2407"/>
                    <a:pt x="0" y="5351"/>
                  </a:cubicBezTo>
                  <a:lnTo>
                    <a:pt x="0" y="50806"/>
                  </a:lnTo>
                  <a:cubicBezTo>
                    <a:pt x="0" y="53770"/>
                    <a:pt x="2387" y="56157"/>
                    <a:pt x="5351" y="56157"/>
                  </a:cubicBezTo>
                  <a:lnTo>
                    <a:pt x="29342" y="56157"/>
                  </a:lnTo>
                  <a:cubicBezTo>
                    <a:pt x="32306" y="56157"/>
                    <a:pt x="34693" y="53770"/>
                    <a:pt x="34693" y="50806"/>
                  </a:cubicBezTo>
                  <a:lnTo>
                    <a:pt x="34693" y="5351"/>
                  </a:lnTo>
                  <a:cubicBezTo>
                    <a:pt x="34693" y="2407"/>
                    <a:pt x="32306" y="0"/>
                    <a:pt x="293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4" name="Google Shape;454;p27"/>
          <p:cNvCxnSpPr/>
          <p:nvPr/>
        </p:nvCxnSpPr>
        <p:spPr>
          <a:xfrm>
            <a:off x="5882725" y="1195336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5" name="Google Shape;455;p27"/>
          <p:cNvSpPr/>
          <p:nvPr/>
        </p:nvSpPr>
        <p:spPr>
          <a:xfrm>
            <a:off x="2634654" y="324994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7"/>
          <p:cNvSpPr/>
          <p:nvPr/>
        </p:nvSpPr>
        <p:spPr>
          <a:xfrm>
            <a:off x="2492071" y="375448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7"/>
          <p:cNvSpPr/>
          <p:nvPr/>
        </p:nvSpPr>
        <p:spPr>
          <a:xfrm>
            <a:off x="1402108" y="135797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7"/>
          <p:cNvSpPr/>
          <p:nvPr/>
        </p:nvSpPr>
        <p:spPr>
          <a:xfrm>
            <a:off x="1483001" y="144022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7"/>
          <p:cNvSpPr/>
          <p:nvPr/>
        </p:nvSpPr>
        <p:spPr>
          <a:xfrm>
            <a:off x="1402108" y="317318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7"/>
          <p:cNvSpPr/>
          <p:nvPr/>
        </p:nvSpPr>
        <p:spPr>
          <a:xfrm>
            <a:off x="1483001" y="144022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7"/>
          <p:cNvSpPr/>
          <p:nvPr/>
        </p:nvSpPr>
        <p:spPr>
          <a:xfrm>
            <a:off x="1483001" y="156087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7"/>
          <p:cNvSpPr/>
          <p:nvPr/>
        </p:nvSpPr>
        <p:spPr>
          <a:xfrm>
            <a:off x="3858959" y="156087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7"/>
          <p:cNvSpPr/>
          <p:nvPr/>
        </p:nvSpPr>
        <p:spPr>
          <a:xfrm>
            <a:off x="3453135" y="156087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7"/>
          <p:cNvSpPr/>
          <p:nvPr/>
        </p:nvSpPr>
        <p:spPr>
          <a:xfrm>
            <a:off x="3056913" y="178434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7"/>
          <p:cNvSpPr/>
          <p:nvPr/>
        </p:nvSpPr>
        <p:spPr>
          <a:xfrm>
            <a:off x="3056913" y="219016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7"/>
          <p:cNvSpPr/>
          <p:nvPr/>
        </p:nvSpPr>
        <p:spPr>
          <a:xfrm>
            <a:off x="3056913" y="233686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7"/>
          <p:cNvSpPr/>
          <p:nvPr/>
        </p:nvSpPr>
        <p:spPr>
          <a:xfrm>
            <a:off x="3056913" y="248355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7"/>
          <p:cNvSpPr/>
          <p:nvPr/>
        </p:nvSpPr>
        <p:spPr>
          <a:xfrm>
            <a:off x="3056913" y="263025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7"/>
          <p:cNvSpPr/>
          <p:nvPr/>
        </p:nvSpPr>
        <p:spPr>
          <a:xfrm>
            <a:off x="3056913" y="277696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7"/>
          <p:cNvSpPr/>
          <p:nvPr/>
        </p:nvSpPr>
        <p:spPr>
          <a:xfrm>
            <a:off x="3839771" y="278518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7"/>
          <p:cNvSpPr/>
          <p:nvPr/>
        </p:nvSpPr>
        <p:spPr>
          <a:xfrm>
            <a:off x="4002917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7"/>
          <p:cNvSpPr/>
          <p:nvPr/>
        </p:nvSpPr>
        <p:spPr>
          <a:xfrm>
            <a:off x="4166063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7"/>
          <p:cNvSpPr/>
          <p:nvPr/>
        </p:nvSpPr>
        <p:spPr>
          <a:xfrm>
            <a:off x="3960415" y="147312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7"/>
          <p:cNvSpPr/>
          <p:nvPr/>
        </p:nvSpPr>
        <p:spPr>
          <a:xfrm>
            <a:off x="4082434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7"/>
          <p:cNvSpPr/>
          <p:nvPr/>
        </p:nvSpPr>
        <p:spPr>
          <a:xfrm>
            <a:off x="4204453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7"/>
          <p:cNvSpPr/>
          <p:nvPr/>
        </p:nvSpPr>
        <p:spPr>
          <a:xfrm>
            <a:off x="1578968" y="178434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7"/>
          <p:cNvSpPr/>
          <p:nvPr/>
        </p:nvSpPr>
        <p:spPr>
          <a:xfrm>
            <a:off x="1578968" y="234783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7"/>
          <p:cNvSpPr/>
          <p:nvPr/>
        </p:nvSpPr>
        <p:spPr>
          <a:xfrm>
            <a:off x="1578968" y="255073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7"/>
          <p:cNvSpPr/>
          <p:nvPr/>
        </p:nvSpPr>
        <p:spPr>
          <a:xfrm>
            <a:off x="1578968" y="266316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7"/>
          <p:cNvSpPr/>
          <p:nvPr/>
        </p:nvSpPr>
        <p:spPr>
          <a:xfrm>
            <a:off x="1578968" y="277696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57896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2179478" y="178434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2179478" y="234783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2179478" y="255073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7"/>
          <p:cNvSpPr/>
          <p:nvPr/>
        </p:nvSpPr>
        <p:spPr>
          <a:xfrm>
            <a:off x="2179478" y="266316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7"/>
          <p:cNvSpPr/>
          <p:nvPr/>
        </p:nvSpPr>
        <p:spPr>
          <a:xfrm>
            <a:off x="2179478" y="277696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7"/>
          <p:cNvSpPr/>
          <p:nvPr/>
        </p:nvSpPr>
        <p:spPr>
          <a:xfrm>
            <a:off x="217947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975721" y="277558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030562" y="283995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7"/>
          <p:cNvSpPr/>
          <p:nvPr/>
        </p:nvSpPr>
        <p:spPr>
          <a:xfrm>
            <a:off x="1786000" y="389294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7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7"/>
          <p:cNvSpPr/>
          <p:nvPr/>
        </p:nvSpPr>
        <p:spPr>
          <a:xfrm>
            <a:off x="1030562" y="283995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7"/>
          <p:cNvSpPr/>
          <p:nvPr/>
        </p:nvSpPr>
        <p:spPr>
          <a:xfrm>
            <a:off x="1030562" y="292090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7"/>
          <p:cNvSpPr/>
          <p:nvPr/>
        </p:nvSpPr>
        <p:spPr>
          <a:xfrm>
            <a:off x="2636015" y="292090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7"/>
          <p:cNvSpPr/>
          <p:nvPr/>
        </p:nvSpPr>
        <p:spPr>
          <a:xfrm>
            <a:off x="2360451" y="292090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7"/>
          <p:cNvSpPr/>
          <p:nvPr/>
        </p:nvSpPr>
        <p:spPr>
          <a:xfrm>
            <a:off x="2093097" y="307172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7"/>
          <p:cNvSpPr/>
          <p:nvPr/>
        </p:nvSpPr>
        <p:spPr>
          <a:xfrm>
            <a:off x="2093097" y="334592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7"/>
          <p:cNvSpPr/>
          <p:nvPr/>
        </p:nvSpPr>
        <p:spPr>
          <a:xfrm>
            <a:off x="2093097" y="344463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7"/>
          <p:cNvSpPr/>
          <p:nvPr/>
        </p:nvSpPr>
        <p:spPr>
          <a:xfrm>
            <a:off x="2093097" y="354335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7"/>
          <p:cNvSpPr/>
          <p:nvPr/>
        </p:nvSpPr>
        <p:spPr>
          <a:xfrm>
            <a:off x="2093097" y="364343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2093097" y="374214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7"/>
          <p:cNvSpPr/>
          <p:nvPr/>
        </p:nvSpPr>
        <p:spPr>
          <a:xfrm>
            <a:off x="2622316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7"/>
          <p:cNvSpPr/>
          <p:nvPr/>
        </p:nvSpPr>
        <p:spPr>
          <a:xfrm>
            <a:off x="2731997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"/>
          <p:cNvSpPr/>
          <p:nvPr/>
        </p:nvSpPr>
        <p:spPr>
          <a:xfrm>
            <a:off x="2843039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7"/>
          <p:cNvSpPr/>
          <p:nvPr/>
        </p:nvSpPr>
        <p:spPr>
          <a:xfrm>
            <a:off x="2704569" y="286195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7"/>
          <p:cNvSpPr/>
          <p:nvPr/>
        </p:nvSpPr>
        <p:spPr>
          <a:xfrm>
            <a:off x="2785462" y="286195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7"/>
          <p:cNvSpPr/>
          <p:nvPr/>
        </p:nvSpPr>
        <p:spPr>
          <a:xfrm>
            <a:off x="2869091" y="286195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7"/>
          <p:cNvSpPr/>
          <p:nvPr/>
        </p:nvSpPr>
        <p:spPr>
          <a:xfrm>
            <a:off x="1095004" y="307172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1095004" y="345149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7"/>
          <p:cNvSpPr/>
          <p:nvPr/>
        </p:nvSpPr>
        <p:spPr>
          <a:xfrm>
            <a:off x="1095004" y="358996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>
            <a:off x="1095004" y="366536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>
            <a:off x="1095004" y="374214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>
            <a:off x="1095004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>
            <a:off x="1500827" y="307172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>
            <a:off x="1500827" y="345149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>
            <a:off x="1500827" y="358996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1500827" y="366536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/>
          <p:nvPr/>
        </p:nvSpPr>
        <p:spPr>
          <a:xfrm>
            <a:off x="1500827" y="374214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7"/>
          <p:cNvSpPr/>
          <p:nvPr/>
        </p:nvSpPr>
        <p:spPr>
          <a:xfrm>
            <a:off x="1500827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7"/>
          <p:cNvSpPr/>
          <p:nvPr/>
        </p:nvSpPr>
        <p:spPr>
          <a:xfrm>
            <a:off x="3299591" y="3340439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7"/>
          <p:cNvSpPr/>
          <p:nvPr/>
        </p:nvSpPr>
        <p:spPr>
          <a:xfrm>
            <a:off x="3332492" y="337745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7"/>
          <p:cNvSpPr/>
          <p:nvPr/>
        </p:nvSpPr>
        <p:spPr>
          <a:xfrm>
            <a:off x="4466330" y="368833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7"/>
          <p:cNvSpPr/>
          <p:nvPr/>
        </p:nvSpPr>
        <p:spPr>
          <a:xfrm>
            <a:off x="3332492" y="337745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7"/>
          <p:cNvSpPr/>
          <p:nvPr/>
        </p:nvSpPr>
        <p:spPr>
          <a:xfrm>
            <a:off x="4283970" y="339254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7"/>
          <p:cNvSpPr/>
          <p:nvPr/>
        </p:nvSpPr>
        <p:spPr>
          <a:xfrm>
            <a:off x="4341562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7"/>
          <p:cNvSpPr/>
          <p:nvPr/>
        </p:nvSpPr>
        <p:spPr>
          <a:xfrm>
            <a:off x="4400515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7"/>
          <p:cNvSpPr/>
          <p:nvPr/>
        </p:nvSpPr>
        <p:spPr>
          <a:xfrm>
            <a:off x="3332492" y="343503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7"/>
          <p:cNvSpPr/>
          <p:nvPr/>
        </p:nvSpPr>
        <p:spPr>
          <a:xfrm>
            <a:off x="4248332" y="343503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7"/>
          <p:cNvSpPr/>
          <p:nvPr/>
        </p:nvSpPr>
        <p:spPr>
          <a:xfrm>
            <a:off x="4090659" y="343503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7"/>
          <p:cNvSpPr/>
          <p:nvPr/>
        </p:nvSpPr>
        <p:spPr>
          <a:xfrm>
            <a:off x="3938475" y="352141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7"/>
          <p:cNvSpPr/>
          <p:nvPr/>
        </p:nvSpPr>
        <p:spPr>
          <a:xfrm>
            <a:off x="3938475" y="367770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7"/>
          <p:cNvSpPr/>
          <p:nvPr/>
        </p:nvSpPr>
        <p:spPr>
          <a:xfrm>
            <a:off x="3938475" y="373390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7"/>
          <p:cNvSpPr/>
          <p:nvPr/>
        </p:nvSpPr>
        <p:spPr>
          <a:xfrm>
            <a:off x="3938475" y="379012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7"/>
          <p:cNvSpPr/>
          <p:nvPr/>
        </p:nvSpPr>
        <p:spPr>
          <a:xfrm>
            <a:off x="3938475" y="384770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7"/>
          <p:cNvSpPr/>
          <p:nvPr/>
        </p:nvSpPr>
        <p:spPr>
          <a:xfrm>
            <a:off x="3938475" y="390391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7"/>
          <p:cNvSpPr/>
          <p:nvPr/>
        </p:nvSpPr>
        <p:spPr>
          <a:xfrm>
            <a:off x="4240106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7"/>
          <p:cNvSpPr/>
          <p:nvPr/>
        </p:nvSpPr>
        <p:spPr>
          <a:xfrm>
            <a:off x="4303172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7"/>
          <p:cNvSpPr/>
          <p:nvPr/>
        </p:nvSpPr>
        <p:spPr>
          <a:xfrm>
            <a:off x="4366238" y="39039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7"/>
          <p:cNvSpPr/>
          <p:nvPr/>
        </p:nvSpPr>
        <p:spPr>
          <a:xfrm>
            <a:off x="3368145" y="352141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7"/>
          <p:cNvSpPr/>
          <p:nvPr/>
        </p:nvSpPr>
        <p:spPr>
          <a:xfrm>
            <a:off x="3368145" y="373803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7"/>
          <p:cNvSpPr/>
          <p:nvPr/>
        </p:nvSpPr>
        <p:spPr>
          <a:xfrm>
            <a:off x="3368145" y="381617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7"/>
          <p:cNvSpPr/>
          <p:nvPr/>
        </p:nvSpPr>
        <p:spPr>
          <a:xfrm>
            <a:off x="3368145" y="386005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7"/>
          <p:cNvSpPr/>
          <p:nvPr/>
        </p:nvSpPr>
        <p:spPr>
          <a:xfrm>
            <a:off x="3368145" y="390391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7"/>
          <p:cNvSpPr/>
          <p:nvPr/>
        </p:nvSpPr>
        <p:spPr>
          <a:xfrm>
            <a:off x="3368145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7"/>
          <p:cNvSpPr/>
          <p:nvPr/>
        </p:nvSpPr>
        <p:spPr>
          <a:xfrm>
            <a:off x="3599846" y="352141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7"/>
          <p:cNvSpPr/>
          <p:nvPr/>
        </p:nvSpPr>
        <p:spPr>
          <a:xfrm>
            <a:off x="3599846" y="373803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7"/>
          <p:cNvSpPr/>
          <p:nvPr/>
        </p:nvSpPr>
        <p:spPr>
          <a:xfrm>
            <a:off x="3599846" y="381617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7"/>
          <p:cNvSpPr/>
          <p:nvPr/>
        </p:nvSpPr>
        <p:spPr>
          <a:xfrm>
            <a:off x="3599846" y="386005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7"/>
          <p:cNvSpPr/>
          <p:nvPr/>
        </p:nvSpPr>
        <p:spPr>
          <a:xfrm>
            <a:off x="3599846" y="390391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7"/>
          <p:cNvSpPr/>
          <p:nvPr/>
        </p:nvSpPr>
        <p:spPr>
          <a:xfrm>
            <a:off x="3599846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7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E2A47"/>
                </a:solidFill>
              </a:rPr>
              <a:t>BRANDING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553" name="Google Shape;553;p27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E2A47"/>
                </a:solidFill>
              </a:rPr>
              <a:t>ADAPTABILITY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554" name="Google Shape;554;p27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E2A47"/>
                </a:solidFill>
              </a:rPr>
              <a:t>POSITIONING</a:t>
            </a:r>
            <a:endParaRPr dirty="0">
              <a:solidFill>
                <a:srgbClr val="0E2A47"/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0"/>
          <p:cNvSpPr/>
          <p:nvPr/>
        </p:nvSpPr>
        <p:spPr>
          <a:xfrm>
            <a:off x="1614200" y="3251700"/>
            <a:ext cx="1581300" cy="19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0"/>
          <p:cNvSpPr/>
          <p:nvPr/>
        </p:nvSpPr>
        <p:spPr>
          <a:xfrm>
            <a:off x="3781350" y="2876850"/>
            <a:ext cx="1581300" cy="229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0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OUR GOALS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19" name="Google Shape;619;p30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To be the number one in the world 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620" name="Google Shape;620;p30"/>
          <p:cNvSpPr/>
          <p:nvPr/>
        </p:nvSpPr>
        <p:spPr>
          <a:xfrm>
            <a:off x="5948500" y="2555400"/>
            <a:ext cx="1581300" cy="26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0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To make it compatible with different devices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622" name="Google Shape;622;p30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rgbClr val="0E2A47"/>
                </a:solidFill>
              </a:rPr>
              <a:t>Make it easier for children and other people to use </a:t>
            </a:r>
            <a:endParaRPr dirty="0">
              <a:solidFill>
                <a:srgbClr val="0E2A4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3" name="Google Shape;623;p30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E2A47"/>
                </a:solidFill>
              </a:rPr>
              <a:t>POSITIONING</a:t>
            </a:r>
            <a:endParaRPr>
              <a:solidFill>
                <a:srgbClr val="0E2A47"/>
              </a:solidFill>
            </a:endParaRPr>
          </a:p>
        </p:txBody>
      </p:sp>
      <p:sp>
        <p:nvSpPr>
          <p:cNvPr id="624" name="Google Shape;624;p30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E2A47"/>
                </a:solidFill>
              </a:rPr>
              <a:t>EXPANSION</a:t>
            </a:r>
            <a:endParaRPr>
              <a:solidFill>
                <a:srgbClr val="0E2A47"/>
              </a:solidFill>
            </a:endParaRPr>
          </a:p>
        </p:txBody>
      </p:sp>
      <p:sp>
        <p:nvSpPr>
          <p:cNvPr id="625" name="Google Shape;625;p30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E2A47"/>
                </a:solidFill>
              </a:rPr>
              <a:t>USABILITY</a:t>
            </a:r>
            <a:endParaRPr>
              <a:solidFill>
                <a:srgbClr val="0E2A47"/>
              </a:solidFill>
            </a:endParaRPr>
          </a:p>
        </p:txBody>
      </p:sp>
      <p:sp>
        <p:nvSpPr>
          <p:cNvPr id="626" name="Google Shape;626;p30"/>
          <p:cNvSpPr/>
          <p:nvPr/>
        </p:nvSpPr>
        <p:spPr>
          <a:xfrm>
            <a:off x="1938175" y="211045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30"/>
          <p:cNvSpPr/>
          <p:nvPr/>
        </p:nvSpPr>
        <p:spPr>
          <a:xfrm>
            <a:off x="4105350" y="174850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30"/>
          <p:cNvSpPr/>
          <p:nvPr/>
        </p:nvSpPr>
        <p:spPr>
          <a:xfrm>
            <a:off x="6272525" y="142800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" name="Google Shape;629;p30"/>
          <p:cNvGrpSpPr/>
          <p:nvPr/>
        </p:nvGrpSpPr>
        <p:grpSpPr>
          <a:xfrm>
            <a:off x="4342178" y="1966607"/>
            <a:ext cx="459642" cy="459463"/>
            <a:chOff x="3671350" y="1353725"/>
            <a:chExt cx="1924800" cy="1924050"/>
          </a:xfrm>
        </p:grpSpPr>
        <p:sp>
          <p:nvSpPr>
            <p:cNvPr id="630" name="Google Shape;630;p30"/>
            <p:cNvSpPr/>
            <p:nvPr/>
          </p:nvSpPr>
          <p:spPr>
            <a:xfrm>
              <a:off x="4220050" y="1353725"/>
              <a:ext cx="827425" cy="783525"/>
            </a:xfrm>
            <a:custGeom>
              <a:avLst/>
              <a:gdLst/>
              <a:ahLst/>
              <a:cxnLst/>
              <a:rect l="l" t="t" r="r" b="b"/>
              <a:pathLst>
                <a:path w="33097" h="31341" extrusionOk="0">
                  <a:moveTo>
                    <a:pt x="16628" y="0"/>
                  </a:moveTo>
                  <a:cubicBezTo>
                    <a:pt x="15804" y="0"/>
                    <a:pt x="14972" y="380"/>
                    <a:pt x="14593" y="1138"/>
                  </a:cubicBezTo>
                  <a:lnTo>
                    <a:pt x="10740" y="9018"/>
                  </a:lnTo>
                  <a:lnTo>
                    <a:pt x="2160" y="10244"/>
                  </a:lnTo>
                  <a:cubicBezTo>
                    <a:pt x="1284" y="10419"/>
                    <a:pt x="584" y="11003"/>
                    <a:pt x="292" y="11762"/>
                  </a:cubicBezTo>
                  <a:cubicBezTo>
                    <a:pt x="0" y="12579"/>
                    <a:pt x="234" y="13455"/>
                    <a:pt x="876" y="14097"/>
                  </a:cubicBezTo>
                  <a:lnTo>
                    <a:pt x="7121" y="20167"/>
                  </a:lnTo>
                  <a:lnTo>
                    <a:pt x="5662" y="28689"/>
                  </a:lnTo>
                  <a:cubicBezTo>
                    <a:pt x="5487" y="29565"/>
                    <a:pt x="5837" y="30382"/>
                    <a:pt x="6538" y="30907"/>
                  </a:cubicBezTo>
                  <a:cubicBezTo>
                    <a:pt x="6919" y="31193"/>
                    <a:pt x="7352" y="31341"/>
                    <a:pt x="7799" y="31341"/>
                  </a:cubicBezTo>
                  <a:cubicBezTo>
                    <a:pt x="8173" y="31341"/>
                    <a:pt x="8558" y="31237"/>
                    <a:pt x="8931" y="31024"/>
                  </a:cubicBezTo>
                  <a:lnTo>
                    <a:pt x="16577" y="27055"/>
                  </a:lnTo>
                  <a:lnTo>
                    <a:pt x="24224" y="31024"/>
                  </a:lnTo>
                  <a:cubicBezTo>
                    <a:pt x="24579" y="31216"/>
                    <a:pt x="24974" y="31317"/>
                    <a:pt x="25370" y="31317"/>
                  </a:cubicBezTo>
                  <a:cubicBezTo>
                    <a:pt x="25820" y="31317"/>
                    <a:pt x="26272" y="31187"/>
                    <a:pt x="26675" y="30907"/>
                  </a:cubicBezTo>
                  <a:cubicBezTo>
                    <a:pt x="27376" y="30382"/>
                    <a:pt x="27668" y="29507"/>
                    <a:pt x="27551" y="28689"/>
                  </a:cubicBezTo>
                  <a:lnTo>
                    <a:pt x="26092" y="20167"/>
                  </a:lnTo>
                  <a:lnTo>
                    <a:pt x="32279" y="14097"/>
                  </a:lnTo>
                  <a:cubicBezTo>
                    <a:pt x="32863" y="13513"/>
                    <a:pt x="33096" y="12637"/>
                    <a:pt x="32863" y="11762"/>
                  </a:cubicBezTo>
                  <a:cubicBezTo>
                    <a:pt x="32571" y="11003"/>
                    <a:pt x="31929" y="10361"/>
                    <a:pt x="31053" y="10244"/>
                  </a:cubicBezTo>
                  <a:lnTo>
                    <a:pt x="22473" y="9018"/>
                  </a:lnTo>
                  <a:lnTo>
                    <a:pt x="18620" y="1138"/>
                  </a:lnTo>
                  <a:cubicBezTo>
                    <a:pt x="18270" y="380"/>
                    <a:pt x="17453" y="0"/>
                    <a:pt x="16628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5142300" y="2483925"/>
              <a:ext cx="453850" cy="449475"/>
            </a:xfrm>
            <a:custGeom>
              <a:avLst/>
              <a:gdLst/>
              <a:ahLst/>
              <a:cxnLst/>
              <a:rect l="l" t="t" r="r" b="b"/>
              <a:pathLst>
                <a:path w="18154" h="17979" extrusionOk="0">
                  <a:moveTo>
                    <a:pt x="0" y="0"/>
                  </a:moveTo>
                  <a:lnTo>
                    <a:pt x="0" y="17978"/>
                  </a:lnTo>
                  <a:lnTo>
                    <a:pt x="18153" y="17978"/>
                  </a:lnTo>
                  <a:lnTo>
                    <a:pt x="18153" y="2218"/>
                  </a:lnTo>
                  <a:cubicBezTo>
                    <a:pt x="18153" y="992"/>
                    <a:pt x="17103" y="0"/>
                    <a:pt x="15877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4239000" y="2257725"/>
              <a:ext cx="789500" cy="677125"/>
            </a:xfrm>
            <a:custGeom>
              <a:avLst/>
              <a:gdLst/>
              <a:ahLst/>
              <a:cxnLst/>
              <a:rect l="l" t="t" r="r" b="b"/>
              <a:pathLst>
                <a:path w="31580" h="27085" extrusionOk="0">
                  <a:moveTo>
                    <a:pt x="2277" y="1"/>
                  </a:moveTo>
                  <a:cubicBezTo>
                    <a:pt x="993" y="1"/>
                    <a:pt x="1" y="993"/>
                    <a:pt x="1" y="2277"/>
                  </a:cubicBezTo>
                  <a:lnTo>
                    <a:pt x="1" y="27085"/>
                  </a:lnTo>
                  <a:lnTo>
                    <a:pt x="31579" y="27085"/>
                  </a:lnTo>
                  <a:lnTo>
                    <a:pt x="31579" y="2277"/>
                  </a:lnTo>
                  <a:cubicBezTo>
                    <a:pt x="31579" y="993"/>
                    <a:pt x="30587" y="1"/>
                    <a:pt x="29303" y="1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3671350" y="3047200"/>
              <a:ext cx="1924800" cy="230575"/>
            </a:xfrm>
            <a:custGeom>
              <a:avLst/>
              <a:gdLst/>
              <a:ahLst/>
              <a:cxnLst/>
              <a:rect l="l" t="t" r="r" b="b"/>
              <a:pathLst>
                <a:path w="76992" h="9223" extrusionOk="0">
                  <a:moveTo>
                    <a:pt x="1" y="0"/>
                  </a:moveTo>
                  <a:lnTo>
                    <a:pt x="1" y="6946"/>
                  </a:lnTo>
                  <a:cubicBezTo>
                    <a:pt x="1" y="8172"/>
                    <a:pt x="1051" y="9223"/>
                    <a:pt x="2277" y="9223"/>
                  </a:cubicBezTo>
                  <a:lnTo>
                    <a:pt x="74715" y="9223"/>
                  </a:lnTo>
                  <a:cubicBezTo>
                    <a:pt x="75941" y="9223"/>
                    <a:pt x="76991" y="8172"/>
                    <a:pt x="76991" y="6946"/>
                  </a:cubicBezTo>
                  <a:lnTo>
                    <a:pt x="76991" y="0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3671350" y="2596275"/>
              <a:ext cx="453875" cy="340050"/>
            </a:xfrm>
            <a:custGeom>
              <a:avLst/>
              <a:gdLst/>
              <a:ahLst/>
              <a:cxnLst/>
              <a:rect l="l" t="t" r="r" b="b"/>
              <a:pathLst>
                <a:path w="18155" h="13602" extrusionOk="0">
                  <a:moveTo>
                    <a:pt x="2277" y="1"/>
                  </a:moveTo>
                  <a:cubicBezTo>
                    <a:pt x="1051" y="1"/>
                    <a:pt x="1" y="1051"/>
                    <a:pt x="1" y="2277"/>
                  </a:cubicBezTo>
                  <a:lnTo>
                    <a:pt x="1" y="13601"/>
                  </a:lnTo>
                  <a:lnTo>
                    <a:pt x="18154" y="13601"/>
                  </a:lnTo>
                  <a:lnTo>
                    <a:pt x="18154" y="1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30"/>
          <p:cNvGrpSpPr/>
          <p:nvPr/>
        </p:nvGrpSpPr>
        <p:grpSpPr>
          <a:xfrm>
            <a:off x="6502888" y="1657346"/>
            <a:ext cx="472533" cy="473852"/>
            <a:chOff x="1869175" y="3274825"/>
            <a:chExt cx="1567275" cy="1571650"/>
          </a:xfrm>
        </p:grpSpPr>
        <p:sp>
          <p:nvSpPr>
            <p:cNvPr id="636" name="Google Shape;636;p30"/>
            <p:cNvSpPr/>
            <p:nvPr/>
          </p:nvSpPr>
          <p:spPr>
            <a:xfrm>
              <a:off x="2698025" y="4003000"/>
              <a:ext cx="738425" cy="840575"/>
            </a:xfrm>
            <a:custGeom>
              <a:avLst/>
              <a:gdLst/>
              <a:ahLst/>
              <a:cxnLst/>
              <a:rect l="l" t="t" r="r" b="b"/>
              <a:pathLst>
                <a:path w="29537" h="33623" extrusionOk="0">
                  <a:moveTo>
                    <a:pt x="18387" y="1"/>
                  </a:moveTo>
                  <a:lnTo>
                    <a:pt x="1" y="14652"/>
                  </a:lnTo>
                  <a:lnTo>
                    <a:pt x="1" y="33622"/>
                  </a:lnTo>
                  <a:lnTo>
                    <a:pt x="16403" y="19905"/>
                  </a:lnTo>
                  <a:lnTo>
                    <a:pt x="23232" y="26618"/>
                  </a:lnTo>
                  <a:lnTo>
                    <a:pt x="20314" y="26618"/>
                  </a:lnTo>
                  <a:cubicBezTo>
                    <a:pt x="19321" y="26618"/>
                    <a:pt x="18504" y="27435"/>
                    <a:pt x="18504" y="28427"/>
                  </a:cubicBezTo>
                  <a:cubicBezTo>
                    <a:pt x="18504" y="29478"/>
                    <a:pt x="19321" y="30295"/>
                    <a:pt x="20314" y="30295"/>
                  </a:cubicBezTo>
                  <a:lnTo>
                    <a:pt x="27727" y="30295"/>
                  </a:lnTo>
                  <a:cubicBezTo>
                    <a:pt x="28719" y="30295"/>
                    <a:pt x="29536" y="29478"/>
                    <a:pt x="29536" y="28427"/>
                  </a:cubicBezTo>
                  <a:lnTo>
                    <a:pt x="29536" y="21073"/>
                  </a:lnTo>
                  <a:cubicBezTo>
                    <a:pt x="29478" y="20139"/>
                    <a:pt x="28661" y="19321"/>
                    <a:pt x="27610" y="19321"/>
                  </a:cubicBezTo>
                  <a:cubicBezTo>
                    <a:pt x="26618" y="19321"/>
                    <a:pt x="25800" y="20139"/>
                    <a:pt x="25800" y="21189"/>
                  </a:cubicBezTo>
                  <a:lnTo>
                    <a:pt x="25800" y="24108"/>
                  </a:lnTo>
                  <a:lnTo>
                    <a:pt x="18387" y="16695"/>
                  </a:lnTo>
                  <a:lnTo>
                    <a:pt x="18387" y="1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1869175" y="4003000"/>
              <a:ext cx="738400" cy="843475"/>
            </a:xfrm>
            <a:custGeom>
              <a:avLst/>
              <a:gdLst/>
              <a:ahLst/>
              <a:cxnLst/>
              <a:rect l="l" t="t" r="r" b="b"/>
              <a:pathLst>
                <a:path w="29536" h="33739" extrusionOk="0">
                  <a:moveTo>
                    <a:pt x="11091" y="1"/>
                  </a:moveTo>
                  <a:lnTo>
                    <a:pt x="11091" y="16695"/>
                  </a:lnTo>
                  <a:lnTo>
                    <a:pt x="3678" y="24108"/>
                  </a:lnTo>
                  <a:lnTo>
                    <a:pt x="3678" y="21189"/>
                  </a:lnTo>
                  <a:cubicBezTo>
                    <a:pt x="3678" y="20139"/>
                    <a:pt x="2860" y="19321"/>
                    <a:pt x="1810" y="19321"/>
                  </a:cubicBezTo>
                  <a:cubicBezTo>
                    <a:pt x="817" y="19321"/>
                    <a:pt x="0" y="20139"/>
                    <a:pt x="0" y="21189"/>
                  </a:cubicBezTo>
                  <a:lnTo>
                    <a:pt x="0" y="28544"/>
                  </a:lnTo>
                  <a:cubicBezTo>
                    <a:pt x="0" y="29536"/>
                    <a:pt x="817" y="30353"/>
                    <a:pt x="1810" y="30353"/>
                  </a:cubicBezTo>
                  <a:lnTo>
                    <a:pt x="9223" y="30353"/>
                  </a:lnTo>
                  <a:cubicBezTo>
                    <a:pt x="10215" y="30353"/>
                    <a:pt x="11032" y="29536"/>
                    <a:pt x="11032" y="28544"/>
                  </a:cubicBezTo>
                  <a:cubicBezTo>
                    <a:pt x="11032" y="27493"/>
                    <a:pt x="10215" y="26735"/>
                    <a:pt x="9223" y="26735"/>
                  </a:cubicBezTo>
                  <a:lnTo>
                    <a:pt x="6304" y="26735"/>
                  </a:lnTo>
                  <a:lnTo>
                    <a:pt x="13134" y="20022"/>
                  </a:lnTo>
                  <a:lnTo>
                    <a:pt x="29536" y="33739"/>
                  </a:lnTo>
                  <a:lnTo>
                    <a:pt x="29536" y="14769"/>
                  </a:lnTo>
                  <a:lnTo>
                    <a:pt x="11091" y="1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2191675" y="3274825"/>
              <a:ext cx="919350" cy="1014225"/>
            </a:xfrm>
            <a:custGeom>
              <a:avLst/>
              <a:gdLst/>
              <a:ahLst/>
              <a:cxnLst/>
              <a:rect l="l" t="t" r="r" b="b"/>
              <a:pathLst>
                <a:path w="36774" h="40569" extrusionOk="0">
                  <a:moveTo>
                    <a:pt x="18394" y="1"/>
                  </a:moveTo>
                  <a:cubicBezTo>
                    <a:pt x="17920" y="1"/>
                    <a:pt x="17453" y="176"/>
                    <a:pt x="17103" y="526"/>
                  </a:cubicBezTo>
                  <a:lnTo>
                    <a:pt x="11908" y="5721"/>
                  </a:lnTo>
                  <a:cubicBezTo>
                    <a:pt x="11207" y="6422"/>
                    <a:pt x="11207" y="7589"/>
                    <a:pt x="11908" y="8348"/>
                  </a:cubicBezTo>
                  <a:cubicBezTo>
                    <a:pt x="12287" y="8698"/>
                    <a:pt x="12769" y="8873"/>
                    <a:pt x="13243" y="8873"/>
                  </a:cubicBezTo>
                  <a:cubicBezTo>
                    <a:pt x="13717" y="8873"/>
                    <a:pt x="14184" y="8698"/>
                    <a:pt x="14534" y="8348"/>
                  </a:cubicBezTo>
                  <a:lnTo>
                    <a:pt x="16577" y="6305"/>
                  </a:lnTo>
                  <a:lnTo>
                    <a:pt x="16577" y="12667"/>
                  </a:lnTo>
                  <a:lnTo>
                    <a:pt x="0" y="25917"/>
                  </a:lnTo>
                  <a:lnTo>
                    <a:pt x="18387" y="40568"/>
                  </a:lnTo>
                  <a:lnTo>
                    <a:pt x="36774" y="25917"/>
                  </a:lnTo>
                  <a:lnTo>
                    <a:pt x="20255" y="12667"/>
                  </a:lnTo>
                  <a:lnTo>
                    <a:pt x="20255" y="6305"/>
                  </a:lnTo>
                  <a:lnTo>
                    <a:pt x="22298" y="8348"/>
                  </a:lnTo>
                  <a:cubicBezTo>
                    <a:pt x="22648" y="8698"/>
                    <a:pt x="23115" y="8873"/>
                    <a:pt x="23582" y="8873"/>
                  </a:cubicBezTo>
                  <a:cubicBezTo>
                    <a:pt x="24049" y="8873"/>
                    <a:pt x="24516" y="8698"/>
                    <a:pt x="24866" y="8348"/>
                  </a:cubicBezTo>
                  <a:cubicBezTo>
                    <a:pt x="25625" y="7589"/>
                    <a:pt x="25625" y="6422"/>
                    <a:pt x="24866" y="5721"/>
                  </a:cubicBezTo>
                  <a:lnTo>
                    <a:pt x="19729" y="526"/>
                  </a:lnTo>
                  <a:cubicBezTo>
                    <a:pt x="19350" y="176"/>
                    <a:pt x="18868" y="1"/>
                    <a:pt x="18394" y="1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30"/>
          <p:cNvGrpSpPr/>
          <p:nvPr/>
        </p:nvGrpSpPr>
        <p:grpSpPr>
          <a:xfrm>
            <a:off x="2218390" y="2304852"/>
            <a:ext cx="372883" cy="543742"/>
            <a:chOff x="2070550" y="767325"/>
            <a:chExt cx="1106150" cy="1613000"/>
          </a:xfrm>
        </p:grpSpPr>
        <p:sp>
          <p:nvSpPr>
            <p:cNvPr id="640" name="Google Shape;640;p30"/>
            <p:cNvSpPr/>
            <p:nvPr/>
          </p:nvSpPr>
          <p:spPr>
            <a:xfrm>
              <a:off x="2199700" y="767325"/>
              <a:ext cx="608525" cy="516100"/>
            </a:xfrm>
            <a:custGeom>
              <a:avLst/>
              <a:gdLst/>
              <a:ahLst/>
              <a:cxnLst/>
              <a:rect l="l" t="t" r="r" b="b"/>
              <a:pathLst>
                <a:path w="24341" h="20644" extrusionOk="0">
                  <a:moveTo>
                    <a:pt x="12200" y="0"/>
                  </a:moveTo>
                  <a:cubicBezTo>
                    <a:pt x="5487" y="0"/>
                    <a:pt x="0" y="5487"/>
                    <a:pt x="0" y="12200"/>
                  </a:cubicBezTo>
                  <a:cubicBezTo>
                    <a:pt x="0" y="15060"/>
                    <a:pt x="993" y="17862"/>
                    <a:pt x="2919" y="20080"/>
                  </a:cubicBezTo>
                  <a:cubicBezTo>
                    <a:pt x="3288" y="20448"/>
                    <a:pt x="3734" y="20644"/>
                    <a:pt x="4146" y="20644"/>
                  </a:cubicBezTo>
                  <a:cubicBezTo>
                    <a:pt x="4451" y="20644"/>
                    <a:pt x="4738" y="20537"/>
                    <a:pt x="4962" y="20313"/>
                  </a:cubicBezTo>
                  <a:cubicBezTo>
                    <a:pt x="5545" y="19788"/>
                    <a:pt x="5604" y="18912"/>
                    <a:pt x="5078" y="18329"/>
                  </a:cubicBezTo>
                  <a:cubicBezTo>
                    <a:pt x="3619" y="16636"/>
                    <a:pt x="2860" y="14476"/>
                    <a:pt x="2860" y="12258"/>
                  </a:cubicBezTo>
                  <a:cubicBezTo>
                    <a:pt x="2860" y="7121"/>
                    <a:pt x="7063" y="2860"/>
                    <a:pt x="12258" y="2860"/>
                  </a:cubicBezTo>
                  <a:cubicBezTo>
                    <a:pt x="17453" y="2860"/>
                    <a:pt x="21656" y="7121"/>
                    <a:pt x="21656" y="12258"/>
                  </a:cubicBezTo>
                  <a:cubicBezTo>
                    <a:pt x="21656" y="14534"/>
                    <a:pt x="20839" y="16636"/>
                    <a:pt x="19379" y="18329"/>
                  </a:cubicBezTo>
                  <a:cubicBezTo>
                    <a:pt x="18912" y="18912"/>
                    <a:pt x="18971" y="19788"/>
                    <a:pt x="19554" y="20313"/>
                  </a:cubicBezTo>
                  <a:cubicBezTo>
                    <a:pt x="19846" y="20547"/>
                    <a:pt x="20138" y="20605"/>
                    <a:pt x="20430" y="20605"/>
                  </a:cubicBezTo>
                  <a:cubicBezTo>
                    <a:pt x="20780" y="20605"/>
                    <a:pt x="21247" y="20430"/>
                    <a:pt x="21422" y="20080"/>
                  </a:cubicBezTo>
                  <a:cubicBezTo>
                    <a:pt x="23348" y="17920"/>
                    <a:pt x="24341" y="15118"/>
                    <a:pt x="24341" y="12200"/>
                  </a:cubicBezTo>
                  <a:cubicBezTo>
                    <a:pt x="24341" y="5487"/>
                    <a:pt x="18912" y="0"/>
                    <a:pt x="12200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2341975" y="887475"/>
              <a:ext cx="323975" cy="208700"/>
            </a:xfrm>
            <a:custGeom>
              <a:avLst/>
              <a:gdLst/>
              <a:ahLst/>
              <a:cxnLst/>
              <a:rect l="l" t="t" r="r" b="b"/>
              <a:pathLst>
                <a:path w="12959" h="8348" extrusionOk="0">
                  <a:moveTo>
                    <a:pt x="6479" y="1"/>
                  </a:moveTo>
                  <a:cubicBezTo>
                    <a:pt x="2919" y="1"/>
                    <a:pt x="0" y="2919"/>
                    <a:pt x="0" y="6480"/>
                  </a:cubicBezTo>
                  <a:cubicBezTo>
                    <a:pt x="0" y="7064"/>
                    <a:pt x="59" y="7647"/>
                    <a:pt x="234" y="8231"/>
                  </a:cubicBezTo>
                  <a:cubicBezTo>
                    <a:pt x="1051" y="5604"/>
                    <a:pt x="3444" y="3795"/>
                    <a:pt x="6421" y="3795"/>
                  </a:cubicBezTo>
                  <a:cubicBezTo>
                    <a:pt x="9456" y="3795"/>
                    <a:pt x="11908" y="5604"/>
                    <a:pt x="12667" y="8348"/>
                  </a:cubicBezTo>
                  <a:cubicBezTo>
                    <a:pt x="12842" y="7764"/>
                    <a:pt x="12959" y="7064"/>
                    <a:pt x="12959" y="6480"/>
                  </a:cubicBezTo>
                  <a:cubicBezTo>
                    <a:pt x="12959" y="2919"/>
                    <a:pt x="10040" y="1"/>
                    <a:pt x="6479" y="1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2070550" y="1050925"/>
              <a:ext cx="1106150" cy="1329400"/>
            </a:xfrm>
            <a:custGeom>
              <a:avLst/>
              <a:gdLst/>
              <a:ahLst/>
              <a:cxnLst/>
              <a:rect l="l" t="t" r="r" b="b"/>
              <a:pathLst>
                <a:path w="44246" h="53176" extrusionOk="0">
                  <a:moveTo>
                    <a:pt x="17220" y="0"/>
                  </a:moveTo>
                  <a:cubicBezTo>
                    <a:pt x="15293" y="0"/>
                    <a:pt x="13367" y="1285"/>
                    <a:pt x="13367" y="3853"/>
                  </a:cubicBezTo>
                  <a:lnTo>
                    <a:pt x="13367" y="23290"/>
                  </a:lnTo>
                  <a:cubicBezTo>
                    <a:pt x="13367" y="24458"/>
                    <a:pt x="12492" y="25158"/>
                    <a:pt x="11558" y="25158"/>
                  </a:cubicBezTo>
                  <a:cubicBezTo>
                    <a:pt x="10974" y="25158"/>
                    <a:pt x="10449" y="24808"/>
                    <a:pt x="10040" y="24282"/>
                  </a:cubicBezTo>
                  <a:lnTo>
                    <a:pt x="8289" y="21481"/>
                  </a:lnTo>
                  <a:cubicBezTo>
                    <a:pt x="7472" y="20197"/>
                    <a:pt x="6304" y="19613"/>
                    <a:pt x="5137" y="19613"/>
                  </a:cubicBezTo>
                  <a:cubicBezTo>
                    <a:pt x="2510" y="19613"/>
                    <a:pt x="0" y="22415"/>
                    <a:pt x="1810" y="25450"/>
                  </a:cubicBezTo>
                  <a:lnTo>
                    <a:pt x="16111" y="52884"/>
                  </a:lnTo>
                  <a:cubicBezTo>
                    <a:pt x="16169" y="53001"/>
                    <a:pt x="16403" y="53176"/>
                    <a:pt x="16636" y="53176"/>
                  </a:cubicBezTo>
                  <a:lnTo>
                    <a:pt x="36774" y="53176"/>
                  </a:lnTo>
                  <a:cubicBezTo>
                    <a:pt x="37066" y="53176"/>
                    <a:pt x="37241" y="52942"/>
                    <a:pt x="37241" y="52651"/>
                  </a:cubicBezTo>
                  <a:lnTo>
                    <a:pt x="37766" y="44420"/>
                  </a:lnTo>
                  <a:cubicBezTo>
                    <a:pt x="37766" y="44304"/>
                    <a:pt x="37824" y="44187"/>
                    <a:pt x="37824" y="44128"/>
                  </a:cubicBezTo>
                  <a:cubicBezTo>
                    <a:pt x="42786" y="36599"/>
                    <a:pt x="44245" y="31696"/>
                    <a:pt x="43486" y="26792"/>
                  </a:cubicBezTo>
                  <a:cubicBezTo>
                    <a:pt x="42611" y="21656"/>
                    <a:pt x="38934" y="20839"/>
                    <a:pt x="37241" y="20780"/>
                  </a:cubicBezTo>
                  <a:cubicBezTo>
                    <a:pt x="36774" y="20780"/>
                    <a:pt x="36248" y="20430"/>
                    <a:pt x="35957" y="20021"/>
                  </a:cubicBezTo>
                  <a:cubicBezTo>
                    <a:pt x="34731" y="18154"/>
                    <a:pt x="33038" y="17628"/>
                    <a:pt x="31637" y="17628"/>
                  </a:cubicBezTo>
                  <a:cubicBezTo>
                    <a:pt x="30587" y="17628"/>
                    <a:pt x="29769" y="17920"/>
                    <a:pt x="29244" y="18037"/>
                  </a:cubicBezTo>
                  <a:lnTo>
                    <a:pt x="29011" y="18037"/>
                  </a:lnTo>
                  <a:cubicBezTo>
                    <a:pt x="28777" y="18037"/>
                    <a:pt x="28660" y="17978"/>
                    <a:pt x="28485" y="17745"/>
                  </a:cubicBezTo>
                  <a:cubicBezTo>
                    <a:pt x="27259" y="15644"/>
                    <a:pt x="25450" y="15060"/>
                    <a:pt x="23991" y="15060"/>
                  </a:cubicBezTo>
                  <a:cubicBezTo>
                    <a:pt x="23115" y="15060"/>
                    <a:pt x="22298" y="15293"/>
                    <a:pt x="21773" y="15410"/>
                  </a:cubicBezTo>
                  <a:lnTo>
                    <a:pt x="21597" y="15410"/>
                  </a:lnTo>
                  <a:cubicBezTo>
                    <a:pt x="21247" y="15410"/>
                    <a:pt x="21014" y="15177"/>
                    <a:pt x="21014" y="14885"/>
                  </a:cubicBezTo>
                  <a:lnTo>
                    <a:pt x="21014" y="3853"/>
                  </a:lnTo>
                  <a:cubicBezTo>
                    <a:pt x="21014" y="1285"/>
                    <a:pt x="19088" y="0"/>
                    <a:pt x="17220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43" name="Google Shape;643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503</Words>
  <Application>Microsoft Office PowerPoint</Application>
  <PresentationFormat>On-screen Show (16:9)</PresentationFormat>
  <Paragraphs>102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Roboto Thin</vt:lpstr>
      <vt:lpstr>Bree Serif</vt:lpstr>
      <vt:lpstr>Roboto Black</vt:lpstr>
      <vt:lpstr>Roboto Light</vt:lpstr>
      <vt:lpstr>Impact</vt:lpstr>
      <vt:lpstr>Roboto Mono Regular</vt:lpstr>
      <vt:lpstr>WEB PROPOSAL</vt:lpstr>
      <vt:lpstr>J.A.R.V.I.S CHATBOT</vt:lpstr>
      <vt:lpstr>PowerPoint Presentation</vt:lpstr>
      <vt:lpstr>THE TEAM</vt:lpstr>
      <vt:lpstr>TABLE OF CONTENTS</vt:lpstr>
      <vt:lpstr>OUR PROJECT</vt:lpstr>
      <vt:lpstr>WHAT WE ARE WORKING ON</vt:lpstr>
      <vt:lpstr>NOW</vt:lpstr>
      <vt:lpstr>FUTURE</vt:lpstr>
      <vt:lpstr>OUR GOALS</vt:lpstr>
      <vt:lpstr>libraries Imported </vt:lpstr>
      <vt:lpstr>How it works?</vt:lpstr>
      <vt:lpstr>Instruction To Use J.A.R.V.I.S</vt:lpstr>
      <vt:lpstr>PROJECT STAGES</vt:lpstr>
      <vt:lpstr>OUR TIMELINE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J.A.R.V.I.S CHATBOT</dc:title>
  <dc:creator>Karim</dc:creator>
  <cp:lastModifiedBy>Anas Ahmed Sayed</cp:lastModifiedBy>
  <cp:revision>23</cp:revision>
  <dcterms:modified xsi:type="dcterms:W3CDTF">2021-01-16T21:38:27Z</dcterms:modified>
</cp:coreProperties>
</file>